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4.xml" ContentType="application/vnd.openxmlformats-officedocument.them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5.xml" ContentType="application/vnd.openxmlformats-officedocument.theme+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6.xml" ContentType="application/vnd.openxmlformats-officedocument.them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7.xml" ContentType="application/vnd.openxmlformats-officedocument.theme+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8.xml" ContentType="application/vnd.openxmlformats-officedocument.theme+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87" r:id="rId5"/>
    <p:sldMasterId id="2147483714" r:id="rId6"/>
    <p:sldMasterId id="2147483740" r:id="rId7"/>
    <p:sldMasterId id="2147483766" r:id="rId8"/>
    <p:sldMasterId id="2147483792" r:id="rId9"/>
    <p:sldMasterId id="2147483819" r:id="rId10"/>
    <p:sldMasterId id="2147483844" r:id="rId11"/>
  </p:sldMasterIdLst>
  <p:notesMasterIdLst>
    <p:notesMasterId r:id="rId43"/>
  </p:notesMasterIdLst>
  <p:sldIdLst>
    <p:sldId id="1442" r:id="rId12"/>
    <p:sldId id="7849" r:id="rId13"/>
    <p:sldId id="7845" r:id="rId14"/>
    <p:sldId id="7867" r:id="rId15"/>
    <p:sldId id="7835" r:id="rId16"/>
    <p:sldId id="7852" r:id="rId17"/>
    <p:sldId id="7844" r:id="rId18"/>
    <p:sldId id="7830" r:id="rId19"/>
    <p:sldId id="7837" r:id="rId20"/>
    <p:sldId id="7846" r:id="rId21"/>
    <p:sldId id="7847" r:id="rId22"/>
    <p:sldId id="7850" r:id="rId23"/>
    <p:sldId id="7842" r:id="rId24"/>
    <p:sldId id="7851" r:id="rId25"/>
    <p:sldId id="7869" r:id="rId26"/>
    <p:sldId id="7871" r:id="rId27"/>
    <p:sldId id="7863" r:id="rId28"/>
    <p:sldId id="7874" r:id="rId29"/>
    <p:sldId id="7872" r:id="rId30"/>
    <p:sldId id="7854" r:id="rId31"/>
    <p:sldId id="7857" r:id="rId32"/>
    <p:sldId id="7856" r:id="rId33"/>
    <p:sldId id="7859" r:id="rId34"/>
    <p:sldId id="7861" r:id="rId35"/>
    <p:sldId id="256" r:id="rId36"/>
    <p:sldId id="7864" r:id="rId37"/>
    <p:sldId id="7860" r:id="rId38"/>
    <p:sldId id="7848" r:id="rId39"/>
    <p:sldId id="7873" r:id="rId40"/>
    <p:sldId id="2147480795" r:id="rId41"/>
    <p:sldId id="2147480796" r:id="rId42"/>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ctor Eliott" initials="HE" lastIdx="1" clrIdx="0"/>
  <p:cmAuthor id="2" name="Kerry Gibbs" initials="KG" lastIdx="9" clrIdx="1">
    <p:extLst>
      <p:ext uri="{19B8F6BF-5375-455C-9EA6-DF929625EA0E}">
        <p15:presenceInfo xmlns:p15="http://schemas.microsoft.com/office/powerpoint/2012/main" userId="S-1-5-21-1141132434-301294435-860360866-27228" providerId="AD"/>
      </p:ext>
    </p:extLst>
  </p:cmAuthor>
  <p:cmAuthor id="3" name="Janine" initials="J" lastIdx="1" clrIdx="2">
    <p:extLst>
      <p:ext uri="{19B8F6BF-5375-455C-9EA6-DF929625EA0E}">
        <p15:presenceInfo xmlns:p15="http://schemas.microsoft.com/office/powerpoint/2012/main" userId="S::Janine.Smith@westerncape.gov.za::8a57671f-21da-4cc9-bd56-216ea754f929" providerId="AD"/>
      </p:ext>
    </p:extLst>
  </p:cmAuthor>
  <p:cmAuthor id="4" name="Sandra Greyling" initials="SG" lastIdx="1" clrIdx="3">
    <p:extLst>
      <p:ext uri="{19B8F6BF-5375-455C-9EA6-DF929625EA0E}">
        <p15:presenceInfo xmlns:p15="http://schemas.microsoft.com/office/powerpoint/2012/main" userId="S::Sandra.Greyling@westerncape.gov.za::386ca3ab-e6d6-4360-8aaa-4bbca12c1e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F0CB"/>
    <a:srgbClr val="71A1A7"/>
    <a:srgbClr val="001484"/>
    <a:srgbClr val="003398"/>
    <a:srgbClr val="D5E3E5"/>
    <a:srgbClr val="A6A6A6"/>
    <a:srgbClr val="CBDFEF"/>
    <a:srgbClr val="FFFF00"/>
    <a:srgbClr val="EBF2F3"/>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80" autoAdjust="0"/>
    <p:restoredTop sz="95501" autoAdjust="0"/>
  </p:normalViewPr>
  <p:slideViewPr>
    <p:cSldViewPr snapToGrid="0">
      <p:cViewPr varScale="1">
        <p:scale>
          <a:sx n="113" d="100"/>
          <a:sy n="113" d="100"/>
        </p:scale>
        <p:origin x="678" y="108"/>
      </p:cViewPr>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viewProps" Target="viewProps.xml"/><Relationship Id="rId20" Type="http://schemas.openxmlformats.org/officeDocument/2006/relationships/slide" Target="slides/slide9.xml"/><Relationship Id="rId41" Type="http://schemas.openxmlformats.org/officeDocument/2006/relationships/slide" Target="slides/slide30.xml"/></Relationships>
</file>

<file path=ppt/diagrams/_rels/data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image" Target="../media/image15.jpg"/></Relationships>
</file>

<file path=ppt/diagrams/_rels/drawing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image" Target="../media/image15.jp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B6C138-F573-4E1C-91B5-5FC231B187A1}" type="doc">
      <dgm:prSet loTypeId="urn:microsoft.com/office/officeart/2008/layout/VerticalCurvedList" loCatId="list" qsTypeId="urn:microsoft.com/office/officeart/2005/8/quickstyle/simple3" qsCatId="simple" csTypeId="urn:microsoft.com/office/officeart/2005/8/colors/accent0_2" csCatId="mainScheme" phldr="1"/>
      <dgm:spPr/>
      <dgm:t>
        <a:bodyPr/>
        <a:lstStyle/>
        <a:p>
          <a:endParaRPr lang="en-US"/>
        </a:p>
      </dgm:t>
    </dgm:pt>
    <dgm:pt modelId="{327F4E8D-FD37-4BB0-86C6-2A3B75EA1EBB}">
      <dgm:prSet phldrT="[Text]"/>
      <dgm:spPr/>
      <dgm:t>
        <a:bodyPr/>
        <a:lstStyle/>
        <a:p>
          <a:r>
            <a:rPr lang="en-US" b="1" dirty="0"/>
            <a:t>Purpose</a:t>
          </a:r>
        </a:p>
      </dgm:t>
    </dgm:pt>
    <dgm:pt modelId="{517EE119-065B-4848-8A32-7C2C902D2E44}" type="parTrans" cxnId="{57D8CED5-7244-453D-9197-D38638A90528}">
      <dgm:prSet/>
      <dgm:spPr/>
      <dgm:t>
        <a:bodyPr/>
        <a:lstStyle/>
        <a:p>
          <a:endParaRPr lang="en-US"/>
        </a:p>
      </dgm:t>
    </dgm:pt>
    <dgm:pt modelId="{6123B183-382A-4FDD-BF2D-BC207DAA7E09}" type="sibTrans" cxnId="{57D8CED5-7244-453D-9197-D38638A90528}">
      <dgm:prSet/>
      <dgm:spPr/>
      <dgm:t>
        <a:bodyPr/>
        <a:lstStyle/>
        <a:p>
          <a:endParaRPr lang="en-US"/>
        </a:p>
      </dgm:t>
    </dgm:pt>
    <dgm:pt modelId="{7AEA3DBD-2BBC-4F77-9364-A79B7D270241}">
      <dgm:prSet phldrT="[Text]"/>
      <dgm:spPr/>
      <dgm:t>
        <a:bodyPr/>
        <a:lstStyle/>
        <a:p>
          <a:r>
            <a:rPr lang="en-US" b="1" dirty="0"/>
            <a:t>Introduction</a:t>
          </a:r>
          <a:r>
            <a:rPr lang="en-US" dirty="0"/>
            <a:t> </a:t>
          </a:r>
        </a:p>
      </dgm:t>
    </dgm:pt>
    <dgm:pt modelId="{7AF8BD3B-2112-4110-B01D-28381A20140A}" type="parTrans" cxnId="{1F77A5C9-66F3-487C-8922-422E611F167F}">
      <dgm:prSet/>
      <dgm:spPr/>
      <dgm:t>
        <a:bodyPr/>
        <a:lstStyle/>
        <a:p>
          <a:endParaRPr lang="en-US"/>
        </a:p>
      </dgm:t>
    </dgm:pt>
    <dgm:pt modelId="{01DB6E14-5B18-4971-80B7-92EADC300BBD}" type="sibTrans" cxnId="{1F77A5C9-66F3-487C-8922-422E611F167F}">
      <dgm:prSet/>
      <dgm:spPr/>
      <dgm:t>
        <a:bodyPr/>
        <a:lstStyle/>
        <a:p>
          <a:endParaRPr lang="en-US"/>
        </a:p>
      </dgm:t>
    </dgm:pt>
    <dgm:pt modelId="{5B4E6F02-2F8C-4062-B5CF-976A1D7D6C96}">
      <dgm:prSet phldrT="[Text]"/>
      <dgm:spPr/>
      <dgm:t>
        <a:bodyPr/>
        <a:lstStyle/>
        <a:p>
          <a:r>
            <a:rPr lang="en-US" b="1" dirty="0"/>
            <a:t>Overview of the implementation process</a:t>
          </a:r>
        </a:p>
      </dgm:t>
    </dgm:pt>
    <dgm:pt modelId="{8D59E891-3474-4576-89A3-B9277ECD6FCE}" type="parTrans" cxnId="{215E6CEA-1137-49EC-81BF-4BBA804F858D}">
      <dgm:prSet/>
      <dgm:spPr/>
      <dgm:t>
        <a:bodyPr/>
        <a:lstStyle/>
        <a:p>
          <a:endParaRPr lang="en-US"/>
        </a:p>
      </dgm:t>
    </dgm:pt>
    <dgm:pt modelId="{E930A3FE-CC24-4E36-B62F-058E874CFDE5}" type="sibTrans" cxnId="{215E6CEA-1137-49EC-81BF-4BBA804F858D}">
      <dgm:prSet/>
      <dgm:spPr/>
      <dgm:t>
        <a:bodyPr/>
        <a:lstStyle/>
        <a:p>
          <a:endParaRPr lang="en-US"/>
        </a:p>
      </dgm:t>
    </dgm:pt>
    <dgm:pt modelId="{45FF66E2-12CB-4BC5-81AB-C9D7680FC580}">
      <dgm:prSet phldrT="[Text]"/>
      <dgm:spPr/>
      <dgm:t>
        <a:bodyPr/>
        <a:lstStyle/>
        <a:p>
          <a:r>
            <a:rPr lang="en-US" b="1" dirty="0"/>
            <a:t>Status and progress update on the implementation: National Government</a:t>
          </a:r>
        </a:p>
      </dgm:t>
    </dgm:pt>
    <dgm:pt modelId="{D3149FE7-EF87-4405-ACB7-9103E7A7ED7F}" type="parTrans" cxnId="{090AE10C-5B5A-4EF6-A2F1-32BB0FB2C17F}">
      <dgm:prSet/>
      <dgm:spPr/>
      <dgm:t>
        <a:bodyPr/>
        <a:lstStyle/>
        <a:p>
          <a:endParaRPr lang="en-US"/>
        </a:p>
      </dgm:t>
    </dgm:pt>
    <dgm:pt modelId="{2FBEA4A5-3F90-44E7-AE15-7F432652ECE7}" type="sibTrans" cxnId="{090AE10C-5B5A-4EF6-A2F1-32BB0FB2C17F}">
      <dgm:prSet/>
      <dgm:spPr/>
      <dgm:t>
        <a:bodyPr/>
        <a:lstStyle/>
        <a:p>
          <a:endParaRPr lang="en-US"/>
        </a:p>
      </dgm:t>
    </dgm:pt>
    <dgm:pt modelId="{F85DDE2B-E470-44B7-94F0-C19A9B3F8AB2}">
      <dgm:prSet phldrT="[Text]"/>
      <dgm:spPr/>
      <dgm:t>
        <a:bodyPr/>
        <a:lstStyle/>
        <a:p>
          <a:r>
            <a:rPr lang="en-US" b="1" dirty="0"/>
            <a:t>Status and progress update on the implementation: Provincial Government </a:t>
          </a:r>
        </a:p>
      </dgm:t>
    </dgm:pt>
    <dgm:pt modelId="{608DEC63-4B90-4175-96AB-F258102256EC}" type="parTrans" cxnId="{6A03A84C-5482-4C99-AF05-5876D510063B}">
      <dgm:prSet/>
      <dgm:spPr/>
      <dgm:t>
        <a:bodyPr/>
        <a:lstStyle/>
        <a:p>
          <a:endParaRPr lang="en-US"/>
        </a:p>
      </dgm:t>
    </dgm:pt>
    <dgm:pt modelId="{E39784D5-8765-4242-B691-D823C38FF4A2}" type="sibTrans" cxnId="{6A03A84C-5482-4C99-AF05-5876D510063B}">
      <dgm:prSet/>
      <dgm:spPr/>
      <dgm:t>
        <a:bodyPr/>
        <a:lstStyle/>
        <a:p>
          <a:endParaRPr lang="en-US"/>
        </a:p>
      </dgm:t>
    </dgm:pt>
    <dgm:pt modelId="{51940233-E693-47BC-8EC6-8F1F6E1296E9}">
      <dgm:prSet phldrT="[Text]"/>
      <dgm:spPr/>
      <dgm:t>
        <a:bodyPr/>
        <a:lstStyle/>
        <a:p>
          <a:r>
            <a:rPr lang="en-US" b="1" dirty="0"/>
            <a:t>Cost Implications- Implementation of the Act </a:t>
          </a:r>
        </a:p>
      </dgm:t>
    </dgm:pt>
    <dgm:pt modelId="{22E9E625-8169-44E2-9330-741F1B878FDD}" type="parTrans" cxnId="{A7246B73-5FED-44FC-B44B-005840C81A3B}">
      <dgm:prSet/>
      <dgm:spPr/>
      <dgm:t>
        <a:bodyPr/>
        <a:lstStyle/>
        <a:p>
          <a:endParaRPr lang="en-US"/>
        </a:p>
      </dgm:t>
    </dgm:pt>
    <dgm:pt modelId="{9399B04B-8FC9-4FD7-9D20-D21A16530511}" type="sibTrans" cxnId="{A7246B73-5FED-44FC-B44B-005840C81A3B}">
      <dgm:prSet/>
      <dgm:spPr/>
      <dgm:t>
        <a:bodyPr/>
        <a:lstStyle/>
        <a:p>
          <a:endParaRPr lang="en-US"/>
        </a:p>
      </dgm:t>
    </dgm:pt>
    <dgm:pt modelId="{CEF8ACF4-21B1-49B5-B881-2C29EF59E0E2}">
      <dgm:prSet phldrT="[Text]"/>
      <dgm:spPr/>
    </dgm:pt>
    <dgm:pt modelId="{E59E6328-9C5E-4853-86E2-02476E0FE73A}" type="parTrans" cxnId="{F7E7D2CF-B695-44EB-8F7F-7620FAB1DEF1}">
      <dgm:prSet/>
      <dgm:spPr/>
      <dgm:t>
        <a:bodyPr/>
        <a:lstStyle/>
        <a:p>
          <a:endParaRPr lang="en-US"/>
        </a:p>
      </dgm:t>
    </dgm:pt>
    <dgm:pt modelId="{70083130-DA85-4FEE-A450-5E0E86E468D0}" type="sibTrans" cxnId="{F7E7D2CF-B695-44EB-8F7F-7620FAB1DEF1}">
      <dgm:prSet/>
      <dgm:spPr/>
      <dgm:t>
        <a:bodyPr/>
        <a:lstStyle/>
        <a:p>
          <a:endParaRPr lang="en-US"/>
        </a:p>
      </dgm:t>
    </dgm:pt>
    <dgm:pt modelId="{089CB415-3423-4320-BF74-2FD3A750B0B0}">
      <dgm:prSet phldrT="[Text]"/>
      <dgm:spPr/>
      <dgm:t>
        <a:bodyPr/>
        <a:lstStyle/>
        <a:p>
          <a:endParaRPr lang="en-US" dirty="0"/>
        </a:p>
      </dgm:t>
    </dgm:pt>
    <dgm:pt modelId="{99784B60-2757-4FF2-9E24-DF5A4D297DC3}" type="parTrans" cxnId="{578D746C-65FA-4A2A-8988-668089DC7C5C}">
      <dgm:prSet/>
      <dgm:spPr/>
      <dgm:t>
        <a:bodyPr/>
        <a:lstStyle/>
        <a:p>
          <a:endParaRPr lang="en-US"/>
        </a:p>
      </dgm:t>
    </dgm:pt>
    <dgm:pt modelId="{EA9B33A9-9900-4C60-B3F9-99A86E39559C}" type="sibTrans" cxnId="{578D746C-65FA-4A2A-8988-668089DC7C5C}">
      <dgm:prSet/>
      <dgm:spPr/>
      <dgm:t>
        <a:bodyPr/>
        <a:lstStyle/>
        <a:p>
          <a:endParaRPr lang="en-US"/>
        </a:p>
      </dgm:t>
    </dgm:pt>
    <dgm:pt modelId="{06DC87F4-13CF-4A5A-A220-D206A1D05488}">
      <dgm:prSet/>
      <dgm:spPr/>
      <dgm:t>
        <a:bodyPr/>
        <a:lstStyle/>
        <a:p>
          <a:r>
            <a:rPr lang="en-US" b="1" dirty="0"/>
            <a:t>Why the need to develop policies and/or provincial legislation</a:t>
          </a:r>
        </a:p>
      </dgm:t>
    </dgm:pt>
    <dgm:pt modelId="{6B26B121-AF7D-43E1-96F9-3147B6D953D9}" type="parTrans" cxnId="{CDCA34AC-972F-42B4-9B35-1BC59BC4CD56}">
      <dgm:prSet/>
      <dgm:spPr/>
      <dgm:t>
        <a:bodyPr/>
        <a:lstStyle/>
        <a:p>
          <a:endParaRPr lang="en-US"/>
        </a:p>
      </dgm:t>
    </dgm:pt>
    <dgm:pt modelId="{B4EB688D-5AAF-4E96-9219-4B807BF4D382}" type="sibTrans" cxnId="{CDCA34AC-972F-42B4-9B35-1BC59BC4CD56}">
      <dgm:prSet/>
      <dgm:spPr/>
      <dgm:t>
        <a:bodyPr/>
        <a:lstStyle/>
        <a:p>
          <a:endParaRPr lang="en-US"/>
        </a:p>
      </dgm:t>
    </dgm:pt>
    <dgm:pt modelId="{C50F1697-EB10-4066-9551-001668D1F830}" type="pres">
      <dgm:prSet presAssocID="{6BB6C138-F573-4E1C-91B5-5FC231B187A1}" presName="Name0" presStyleCnt="0">
        <dgm:presLayoutVars>
          <dgm:chMax val="7"/>
          <dgm:chPref val="7"/>
          <dgm:dir/>
        </dgm:presLayoutVars>
      </dgm:prSet>
      <dgm:spPr/>
    </dgm:pt>
    <dgm:pt modelId="{43359638-2096-45B7-BC1D-93AC12BA7217}" type="pres">
      <dgm:prSet presAssocID="{6BB6C138-F573-4E1C-91B5-5FC231B187A1}" presName="Name1" presStyleCnt="0"/>
      <dgm:spPr/>
    </dgm:pt>
    <dgm:pt modelId="{FE3D28BB-96EF-41FB-83A8-176E4BD07320}" type="pres">
      <dgm:prSet presAssocID="{6BB6C138-F573-4E1C-91B5-5FC231B187A1}" presName="cycle" presStyleCnt="0"/>
      <dgm:spPr/>
    </dgm:pt>
    <dgm:pt modelId="{3CF95BDF-D5FE-4D11-98C7-978E6941AAB3}" type="pres">
      <dgm:prSet presAssocID="{6BB6C138-F573-4E1C-91B5-5FC231B187A1}" presName="srcNode" presStyleLbl="node1" presStyleIdx="0" presStyleCnt="7"/>
      <dgm:spPr/>
    </dgm:pt>
    <dgm:pt modelId="{C90D797B-57DC-45CF-B6EA-092C1B0507D8}" type="pres">
      <dgm:prSet presAssocID="{6BB6C138-F573-4E1C-91B5-5FC231B187A1}" presName="conn" presStyleLbl="parChTrans1D2" presStyleIdx="0" presStyleCnt="1"/>
      <dgm:spPr/>
    </dgm:pt>
    <dgm:pt modelId="{2CF7A5CC-2992-48C0-BEB8-00EE3A4D975D}" type="pres">
      <dgm:prSet presAssocID="{6BB6C138-F573-4E1C-91B5-5FC231B187A1}" presName="extraNode" presStyleLbl="node1" presStyleIdx="0" presStyleCnt="7"/>
      <dgm:spPr/>
    </dgm:pt>
    <dgm:pt modelId="{AB20B3C7-B36A-433D-B1F3-EF73F530AC08}" type="pres">
      <dgm:prSet presAssocID="{6BB6C138-F573-4E1C-91B5-5FC231B187A1}" presName="dstNode" presStyleLbl="node1" presStyleIdx="0" presStyleCnt="7"/>
      <dgm:spPr/>
    </dgm:pt>
    <dgm:pt modelId="{E5B38767-FD30-4343-90F8-D5DC113FDD31}" type="pres">
      <dgm:prSet presAssocID="{327F4E8D-FD37-4BB0-86C6-2A3B75EA1EBB}" presName="text_1" presStyleLbl="node1" presStyleIdx="0" presStyleCnt="7">
        <dgm:presLayoutVars>
          <dgm:bulletEnabled val="1"/>
        </dgm:presLayoutVars>
      </dgm:prSet>
      <dgm:spPr/>
    </dgm:pt>
    <dgm:pt modelId="{AF6BFF9A-8CE3-4EA4-9CA3-63F8D910308F}" type="pres">
      <dgm:prSet presAssocID="{327F4E8D-FD37-4BB0-86C6-2A3B75EA1EBB}" presName="accent_1" presStyleCnt="0"/>
      <dgm:spPr/>
    </dgm:pt>
    <dgm:pt modelId="{194F37B0-194F-4B02-ABA3-F09C9939239F}" type="pres">
      <dgm:prSet presAssocID="{327F4E8D-FD37-4BB0-86C6-2A3B75EA1EBB}" presName="accentRepeatNode" presStyleLbl="solidFgAcc1" presStyleIdx="0" presStyleCnt="7"/>
      <dgm:spPr/>
    </dgm:pt>
    <dgm:pt modelId="{0EEC5A20-A09E-4DFF-85EB-33ADBDB5632C}" type="pres">
      <dgm:prSet presAssocID="{7AEA3DBD-2BBC-4F77-9364-A79B7D270241}" presName="text_2" presStyleLbl="node1" presStyleIdx="1" presStyleCnt="7">
        <dgm:presLayoutVars>
          <dgm:bulletEnabled val="1"/>
        </dgm:presLayoutVars>
      </dgm:prSet>
      <dgm:spPr/>
    </dgm:pt>
    <dgm:pt modelId="{93DA3C0B-BB8C-4251-AD91-590028BC8758}" type="pres">
      <dgm:prSet presAssocID="{7AEA3DBD-2BBC-4F77-9364-A79B7D270241}" presName="accent_2" presStyleCnt="0"/>
      <dgm:spPr/>
    </dgm:pt>
    <dgm:pt modelId="{9EE65AAD-41AF-4823-94C0-25BD51ECFC7A}" type="pres">
      <dgm:prSet presAssocID="{7AEA3DBD-2BBC-4F77-9364-A79B7D270241}" presName="accentRepeatNode" presStyleLbl="solidFgAcc1" presStyleIdx="1" presStyleCnt="7"/>
      <dgm:spPr/>
    </dgm:pt>
    <dgm:pt modelId="{3F11BB7A-9C70-4F48-8706-8378FB212913}" type="pres">
      <dgm:prSet presAssocID="{5B4E6F02-2F8C-4062-B5CF-976A1D7D6C96}" presName="text_3" presStyleLbl="node1" presStyleIdx="2" presStyleCnt="7">
        <dgm:presLayoutVars>
          <dgm:bulletEnabled val="1"/>
        </dgm:presLayoutVars>
      </dgm:prSet>
      <dgm:spPr/>
    </dgm:pt>
    <dgm:pt modelId="{920843AC-2409-4D24-8DAB-BA2704EB0E04}" type="pres">
      <dgm:prSet presAssocID="{5B4E6F02-2F8C-4062-B5CF-976A1D7D6C96}" presName="accent_3" presStyleCnt="0"/>
      <dgm:spPr/>
    </dgm:pt>
    <dgm:pt modelId="{8C2444A6-FCB8-42AC-8690-7234EC1242A7}" type="pres">
      <dgm:prSet presAssocID="{5B4E6F02-2F8C-4062-B5CF-976A1D7D6C96}" presName="accentRepeatNode" presStyleLbl="solidFgAcc1" presStyleIdx="2" presStyleCnt="7"/>
      <dgm:spPr/>
    </dgm:pt>
    <dgm:pt modelId="{2A49ADC4-ECEC-49CF-B04D-163EBB999B0C}" type="pres">
      <dgm:prSet presAssocID="{45FF66E2-12CB-4BC5-81AB-C9D7680FC580}" presName="text_4" presStyleLbl="node1" presStyleIdx="3" presStyleCnt="7">
        <dgm:presLayoutVars>
          <dgm:bulletEnabled val="1"/>
        </dgm:presLayoutVars>
      </dgm:prSet>
      <dgm:spPr/>
    </dgm:pt>
    <dgm:pt modelId="{70178663-6E88-4656-B449-8B91533DF71E}" type="pres">
      <dgm:prSet presAssocID="{45FF66E2-12CB-4BC5-81AB-C9D7680FC580}" presName="accent_4" presStyleCnt="0"/>
      <dgm:spPr/>
    </dgm:pt>
    <dgm:pt modelId="{1C3536D7-902C-4EC7-86D7-B7914B50320A}" type="pres">
      <dgm:prSet presAssocID="{45FF66E2-12CB-4BC5-81AB-C9D7680FC580}" presName="accentRepeatNode" presStyleLbl="solidFgAcc1" presStyleIdx="3" presStyleCnt="7"/>
      <dgm:spPr/>
    </dgm:pt>
    <dgm:pt modelId="{FC2DF753-1EC7-49D2-876D-5C09B9284A73}" type="pres">
      <dgm:prSet presAssocID="{F85DDE2B-E470-44B7-94F0-C19A9B3F8AB2}" presName="text_5" presStyleLbl="node1" presStyleIdx="4" presStyleCnt="7">
        <dgm:presLayoutVars>
          <dgm:bulletEnabled val="1"/>
        </dgm:presLayoutVars>
      </dgm:prSet>
      <dgm:spPr/>
    </dgm:pt>
    <dgm:pt modelId="{B412CF86-0B92-4843-BA53-49ABF248974F}" type="pres">
      <dgm:prSet presAssocID="{F85DDE2B-E470-44B7-94F0-C19A9B3F8AB2}" presName="accent_5" presStyleCnt="0"/>
      <dgm:spPr/>
    </dgm:pt>
    <dgm:pt modelId="{A1082C12-F5BE-46C3-978B-793D81771B80}" type="pres">
      <dgm:prSet presAssocID="{F85DDE2B-E470-44B7-94F0-C19A9B3F8AB2}" presName="accentRepeatNode" presStyleLbl="solidFgAcc1" presStyleIdx="4" presStyleCnt="7"/>
      <dgm:spPr/>
    </dgm:pt>
    <dgm:pt modelId="{ED025664-5030-4C76-93BD-20CD7FE61076}" type="pres">
      <dgm:prSet presAssocID="{06DC87F4-13CF-4A5A-A220-D206A1D05488}" presName="text_6" presStyleLbl="node1" presStyleIdx="5" presStyleCnt="7">
        <dgm:presLayoutVars>
          <dgm:bulletEnabled val="1"/>
        </dgm:presLayoutVars>
      </dgm:prSet>
      <dgm:spPr/>
    </dgm:pt>
    <dgm:pt modelId="{CCCCA07F-3550-46E3-AAA8-EDC96D837DDB}" type="pres">
      <dgm:prSet presAssocID="{06DC87F4-13CF-4A5A-A220-D206A1D05488}" presName="accent_6" presStyleCnt="0"/>
      <dgm:spPr/>
    </dgm:pt>
    <dgm:pt modelId="{30D8D91F-DCEA-4B0B-9835-C7C1FA865D51}" type="pres">
      <dgm:prSet presAssocID="{06DC87F4-13CF-4A5A-A220-D206A1D05488}" presName="accentRepeatNode" presStyleLbl="solidFgAcc1" presStyleIdx="5" presStyleCnt="7"/>
      <dgm:spPr/>
    </dgm:pt>
    <dgm:pt modelId="{8CE7934F-6E59-42D2-A071-A19919C74A59}" type="pres">
      <dgm:prSet presAssocID="{51940233-E693-47BC-8EC6-8F1F6E1296E9}" presName="text_7" presStyleLbl="node1" presStyleIdx="6" presStyleCnt="7">
        <dgm:presLayoutVars>
          <dgm:bulletEnabled val="1"/>
        </dgm:presLayoutVars>
      </dgm:prSet>
      <dgm:spPr/>
    </dgm:pt>
    <dgm:pt modelId="{42B5E553-A64E-449F-9DBD-403565E8A28C}" type="pres">
      <dgm:prSet presAssocID="{51940233-E693-47BC-8EC6-8F1F6E1296E9}" presName="accent_7" presStyleCnt="0"/>
      <dgm:spPr/>
    </dgm:pt>
    <dgm:pt modelId="{3E2F3C29-5945-4D42-9C3E-B797CFDD6075}" type="pres">
      <dgm:prSet presAssocID="{51940233-E693-47BC-8EC6-8F1F6E1296E9}" presName="accentRepeatNode" presStyleLbl="solidFgAcc1" presStyleIdx="6" presStyleCnt="7"/>
      <dgm:spPr/>
    </dgm:pt>
  </dgm:ptLst>
  <dgm:cxnLst>
    <dgm:cxn modelId="{CE9FAD0A-2061-4980-A8B4-9CB6F85F7E48}" type="presOf" srcId="{06DC87F4-13CF-4A5A-A220-D206A1D05488}" destId="{ED025664-5030-4C76-93BD-20CD7FE61076}" srcOrd="0" destOrd="0" presId="urn:microsoft.com/office/officeart/2008/layout/VerticalCurvedList"/>
    <dgm:cxn modelId="{090AE10C-5B5A-4EF6-A2F1-32BB0FB2C17F}" srcId="{6BB6C138-F573-4E1C-91B5-5FC231B187A1}" destId="{45FF66E2-12CB-4BC5-81AB-C9D7680FC580}" srcOrd="3" destOrd="0" parTransId="{D3149FE7-EF87-4405-ACB7-9103E7A7ED7F}" sibTransId="{2FBEA4A5-3F90-44E7-AE15-7F432652ECE7}"/>
    <dgm:cxn modelId="{DD614E40-D947-4D3F-99A5-85DD69363727}" type="presOf" srcId="{7AEA3DBD-2BBC-4F77-9364-A79B7D270241}" destId="{0EEC5A20-A09E-4DFF-85EB-33ADBDB5632C}" srcOrd="0" destOrd="0" presId="urn:microsoft.com/office/officeart/2008/layout/VerticalCurvedList"/>
    <dgm:cxn modelId="{0CBAC865-A1CD-47C2-83A1-A05E7A22B086}" type="presOf" srcId="{6BB6C138-F573-4E1C-91B5-5FC231B187A1}" destId="{C50F1697-EB10-4066-9551-001668D1F830}" srcOrd="0" destOrd="0" presId="urn:microsoft.com/office/officeart/2008/layout/VerticalCurvedList"/>
    <dgm:cxn modelId="{390B5368-D19A-4F01-97D0-AC173EEBCEBE}" type="presOf" srcId="{5B4E6F02-2F8C-4062-B5CF-976A1D7D6C96}" destId="{3F11BB7A-9C70-4F48-8706-8378FB212913}" srcOrd="0" destOrd="0" presId="urn:microsoft.com/office/officeart/2008/layout/VerticalCurvedList"/>
    <dgm:cxn modelId="{883BDE4A-AE80-4E50-A132-2BED4433C87F}" type="presOf" srcId="{F85DDE2B-E470-44B7-94F0-C19A9B3F8AB2}" destId="{FC2DF753-1EC7-49D2-876D-5C09B9284A73}" srcOrd="0" destOrd="0" presId="urn:microsoft.com/office/officeart/2008/layout/VerticalCurvedList"/>
    <dgm:cxn modelId="{578D746C-65FA-4A2A-8988-668089DC7C5C}" srcId="{6BB6C138-F573-4E1C-91B5-5FC231B187A1}" destId="{089CB415-3423-4320-BF74-2FD3A750B0B0}" srcOrd="8" destOrd="0" parTransId="{99784B60-2757-4FF2-9E24-DF5A4D297DC3}" sibTransId="{EA9B33A9-9900-4C60-B3F9-99A86E39559C}"/>
    <dgm:cxn modelId="{6A03A84C-5482-4C99-AF05-5876D510063B}" srcId="{6BB6C138-F573-4E1C-91B5-5FC231B187A1}" destId="{F85DDE2B-E470-44B7-94F0-C19A9B3F8AB2}" srcOrd="4" destOrd="0" parTransId="{608DEC63-4B90-4175-96AB-F258102256EC}" sibTransId="{E39784D5-8765-4242-B691-D823C38FF4A2}"/>
    <dgm:cxn modelId="{A7246B73-5FED-44FC-B44B-005840C81A3B}" srcId="{6BB6C138-F573-4E1C-91B5-5FC231B187A1}" destId="{51940233-E693-47BC-8EC6-8F1F6E1296E9}" srcOrd="6" destOrd="0" parTransId="{22E9E625-8169-44E2-9330-741F1B878FDD}" sibTransId="{9399B04B-8FC9-4FD7-9D20-D21A16530511}"/>
    <dgm:cxn modelId="{D0025F86-E078-48AD-8D51-C2C040C155BE}" type="presOf" srcId="{327F4E8D-FD37-4BB0-86C6-2A3B75EA1EBB}" destId="{E5B38767-FD30-4343-90F8-D5DC113FDD31}" srcOrd="0" destOrd="0" presId="urn:microsoft.com/office/officeart/2008/layout/VerticalCurvedList"/>
    <dgm:cxn modelId="{144C9F9A-DCCC-4A9E-8392-3D0A517EC692}" type="presOf" srcId="{51940233-E693-47BC-8EC6-8F1F6E1296E9}" destId="{8CE7934F-6E59-42D2-A071-A19919C74A59}" srcOrd="0" destOrd="0" presId="urn:microsoft.com/office/officeart/2008/layout/VerticalCurvedList"/>
    <dgm:cxn modelId="{2CE741A1-A0B6-48B7-A1D4-3005965213CB}" type="presOf" srcId="{45FF66E2-12CB-4BC5-81AB-C9D7680FC580}" destId="{2A49ADC4-ECEC-49CF-B04D-163EBB999B0C}" srcOrd="0" destOrd="0" presId="urn:microsoft.com/office/officeart/2008/layout/VerticalCurvedList"/>
    <dgm:cxn modelId="{CDCA34AC-972F-42B4-9B35-1BC59BC4CD56}" srcId="{6BB6C138-F573-4E1C-91B5-5FC231B187A1}" destId="{06DC87F4-13CF-4A5A-A220-D206A1D05488}" srcOrd="5" destOrd="0" parTransId="{6B26B121-AF7D-43E1-96F9-3147B6D953D9}" sibTransId="{B4EB688D-5AAF-4E96-9219-4B807BF4D382}"/>
    <dgm:cxn modelId="{1F77A5C9-66F3-487C-8922-422E611F167F}" srcId="{6BB6C138-F573-4E1C-91B5-5FC231B187A1}" destId="{7AEA3DBD-2BBC-4F77-9364-A79B7D270241}" srcOrd="1" destOrd="0" parTransId="{7AF8BD3B-2112-4110-B01D-28381A20140A}" sibTransId="{01DB6E14-5B18-4971-80B7-92EADC300BBD}"/>
    <dgm:cxn modelId="{F7E7D2CF-B695-44EB-8F7F-7620FAB1DEF1}" srcId="{6BB6C138-F573-4E1C-91B5-5FC231B187A1}" destId="{CEF8ACF4-21B1-49B5-B881-2C29EF59E0E2}" srcOrd="7" destOrd="0" parTransId="{E59E6328-9C5E-4853-86E2-02476E0FE73A}" sibTransId="{70083130-DA85-4FEE-A450-5E0E86E468D0}"/>
    <dgm:cxn modelId="{57D8CED5-7244-453D-9197-D38638A90528}" srcId="{6BB6C138-F573-4E1C-91B5-5FC231B187A1}" destId="{327F4E8D-FD37-4BB0-86C6-2A3B75EA1EBB}" srcOrd="0" destOrd="0" parTransId="{517EE119-065B-4848-8A32-7C2C902D2E44}" sibTransId="{6123B183-382A-4FDD-BF2D-BC207DAA7E09}"/>
    <dgm:cxn modelId="{68ED77DA-18F8-4115-966C-85735BA54D6C}" type="presOf" srcId="{6123B183-382A-4FDD-BF2D-BC207DAA7E09}" destId="{C90D797B-57DC-45CF-B6EA-092C1B0507D8}" srcOrd="0" destOrd="0" presId="urn:microsoft.com/office/officeart/2008/layout/VerticalCurvedList"/>
    <dgm:cxn modelId="{215E6CEA-1137-49EC-81BF-4BBA804F858D}" srcId="{6BB6C138-F573-4E1C-91B5-5FC231B187A1}" destId="{5B4E6F02-2F8C-4062-B5CF-976A1D7D6C96}" srcOrd="2" destOrd="0" parTransId="{8D59E891-3474-4576-89A3-B9277ECD6FCE}" sibTransId="{E930A3FE-CC24-4E36-B62F-058E874CFDE5}"/>
    <dgm:cxn modelId="{F743770F-95FC-4BA7-AA08-F42BA4CF2D18}" type="presParOf" srcId="{C50F1697-EB10-4066-9551-001668D1F830}" destId="{43359638-2096-45B7-BC1D-93AC12BA7217}" srcOrd="0" destOrd="0" presId="urn:microsoft.com/office/officeart/2008/layout/VerticalCurvedList"/>
    <dgm:cxn modelId="{A45BD94E-A179-4E80-9D9A-369B28379698}" type="presParOf" srcId="{43359638-2096-45B7-BC1D-93AC12BA7217}" destId="{FE3D28BB-96EF-41FB-83A8-176E4BD07320}" srcOrd="0" destOrd="0" presId="urn:microsoft.com/office/officeart/2008/layout/VerticalCurvedList"/>
    <dgm:cxn modelId="{FD45429F-5271-4D8B-A276-74BA1630F5A7}" type="presParOf" srcId="{FE3D28BB-96EF-41FB-83A8-176E4BD07320}" destId="{3CF95BDF-D5FE-4D11-98C7-978E6941AAB3}" srcOrd="0" destOrd="0" presId="urn:microsoft.com/office/officeart/2008/layout/VerticalCurvedList"/>
    <dgm:cxn modelId="{EE3830CE-61EE-4F48-AB81-D762178DB18E}" type="presParOf" srcId="{FE3D28BB-96EF-41FB-83A8-176E4BD07320}" destId="{C90D797B-57DC-45CF-B6EA-092C1B0507D8}" srcOrd="1" destOrd="0" presId="urn:microsoft.com/office/officeart/2008/layout/VerticalCurvedList"/>
    <dgm:cxn modelId="{6C2B95B7-AB44-470B-886D-091C69A863AD}" type="presParOf" srcId="{FE3D28BB-96EF-41FB-83A8-176E4BD07320}" destId="{2CF7A5CC-2992-48C0-BEB8-00EE3A4D975D}" srcOrd="2" destOrd="0" presId="urn:microsoft.com/office/officeart/2008/layout/VerticalCurvedList"/>
    <dgm:cxn modelId="{28FFC0D7-EAF8-49E9-98A9-7E453387D293}" type="presParOf" srcId="{FE3D28BB-96EF-41FB-83A8-176E4BD07320}" destId="{AB20B3C7-B36A-433D-B1F3-EF73F530AC08}" srcOrd="3" destOrd="0" presId="urn:microsoft.com/office/officeart/2008/layout/VerticalCurvedList"/>
    <dgm:cxn modelId="{316F6216-2AC1-4F73-A33F-884B22FF7412}" type="presParOf" srcId="{43359638-2096-45B7-BC1D-93AC12BA7217}" destId="{E5B38767-FD30-4343-90F8-D5DC113FDD31}" srcOrd="1" destOrd="0" presId="urn:microsoft.com/office/officeart/2008/layout/VerticalCurvedList"/>
    <dgm:cxn modelId="{1ADA2728-3811-4F42-B476-A359FAC6DD17}" type="presParOf" srcId="{43359638-2096-45B7-BC1D-93AC12BA7217}" destId="{AF6BFF9A-8CE3-4EA4-9CA3-63F8D910308F}" srcOrd="2" destOrd="0" presId="urn:microsoft.com/office/officeart/2008/layout/VerticalCurvedList"/>
    <dgm:cxn modelId="{7BD69B13-9C21-4F7D-AB06-6110CD5CC956}" type="presParOf" srcId="{AF6BFF9A-8CE3-4EA4-9CA3-63F8D910308F}" destId="{194F37B0-194F-4B02-ABA3-F09C9939239F}" srcOrd="0" destOrd="0" presId="urn:microsoft.com/office/officeart/2008/layout/VerticalCurvedList"/>
    <dgm:cxn modelId="{87C995A4-5627-4894-8ED1-81C3369943C4}" type="presParOf" srcId="{43359638-2096-45B7-BC1D-93AC12BA7217}" destId="{0EEC5A20-A09E-4DFF-85EB-33ADBDB5632C}" srcOrd="3" destOrd="0" presId="urn:microsoft.com/office/officeart/2008/layout/VerticalCurvedList"/>
    <dgm:cxn modelId="{1998710E-FA97-47F7-8B1A-FA2B761421A5}" type="presParOf" srcId="{43359638-2096-45B7-BC1D-93AC12BA7217}" destId="{93DA3C0B-BB8C-4251-AD91-590028BC8758}" srcOrd="4" destOrd="0" presId="urn:microsoft.com/office/officeart/2008/layout/VerticalCurvedList"/>
    <dgm:cxn modelId="{CD612DE4-0CFE-4C93-9134-E662F56B1675}" type="presParOf" srcId="{93DA3C0B-BB8C-4251-AD91-590028BC8758}" destId="{9EE65AAD-41AF-4823-94C0-25BD51ECFC7A}" srcOrd="0" destOrd="0" presId="urn:microsoft.com/office/officeart/2008/layout/VerticalCurvedList"/>
    <dgm:cxn modelId="{2FABEB0E-A92A-4002-9C7B-26416408245A}" type="presParOf" srcId="{43359638-2096-45B7-BC1D-93AC12BA7217}" destId="{3F11BB7A-9C70-4F48-8706-8378FB212913}" srcOrd="5" destOrd="0" presId="urn:microsoft.com/office/officeart/2008/layout/VerticalCurvedList"/>
    <dgm:cxn modelId="{A0008B7B-AD16-4F75-95D7-3F74D88A3234}" type="presParOf" srcId="{43359638-2096-45B7-BC1D-93AC12BA7217}" destId="{920843AC-2409-4D24-8DAB-BA2704EB0E04}" srcOrd="6" destOrd="0" presId="urn:microsoft.com/office/officeart/2008/layout/VerticalCurvedList"/>
    <dgm:cxn modelId="{9B1D568C-6BD1-44EB-A205-EE93FEE031A5}" type="presParOf" srcId="{920843AC-2409-4D24-8DAB-BA2704EB0E04}" destId="{8C2444A6-FCB8-42AC-8690-7234EC1242A7}" srcOrd="0" destOrd="0" presId="urn:microsoft.com/office/officeart/2008/layout/VerticalCurvedList"/>
    <dgm:cxn modelId="{3EA2B7A1-A37F-446C-BF20-6C9358F4384E}" type="presParOf" srcId="{43359638-2096-45B7-BC1D-93AC12BA7217}" destId="{2A49ADC4-ECEC-49CF-B04D-163EBB999B0C}" srcOrd="7" destOrd="0" presId="urn:microsoft.com/office/officeart/2008/layout/VerticalCurvedList"/>
    <dgm:cxn modelId="{2073E0B5-4983-441B-AD20-050B8EAAABC4}" type="presParOf" srcId="{43359638-2096-45B7-BC1D-93AC12BA7217}" destId="{70178663-6E88-4656-B449-8B91533DF71E}" srcOrd="8" destOrd="0" presId="urn:microsoft.com/office/officeart/2008/layout/VerticalCurvedList"/>
    <dgm:cxn modelId="{E398F21D-3021-4B05-9E7C-1B098F3D7B0D}" type="presParOf" srcId="{70178663-6E88-4656-B449-8B91533DF71E}" destId="{1C3536D7-902C-4EC7-86D7-B7914B50320A}" srcOrd="0" destOrd="0" presId="urn:microsoft.com/office/officeart/2008/layout/VerticalCurvedList"/>
    <dgm:cxn modelId="{B6C78586-4519-4FB3-88A0-A9E36C04C51D}" type="presParOf" srcId="{43359638-2096-45B7-BC1D-93AC12BA7217}" destId="{FC2DF753-1EC7-49D2-876D-5C09B9284A73}" srcOrd="9" destOrd="0" presId="urn:microsoft.com/office/officeart/2008/layout/VerticalCurvedList"/>
    <dgm:cxn modelId="{B0B101A6-8B2A-436E-A026-9A09409B6118}" type="presParOf" srcId="{43359638-2096-45B7-BC1D-93AC12BA7217}" destId="{B412CF86-0B92-4843-BA53-49ABF248974F}" srcOrd="10" destOrd="0" presId="urn:microsoft.com/office/officeart/2008/layout/VerticalCurvedList"/>
    <dgm:cxn modelId="{5587F2AA-DF8C-4F3B-BE9B-9368C1EBB505}" type="presParOf" srcId="{B412CF86-0B92-4843-BA53-49ABF248974F}" destId="{A1082C12-F5BE-46C3-978B-793D81771B80}" srcOrd="0" destOrd="0" presId="urn:microsoft.com/office/officeart/2008/layout/VerticalCurvedList"/>
    <dgm:cxn modelId="{2EDEE225-4C97-45CD-8790-E0EDD981D37D}" type="presParOf" srcId="{43359638-2096-45B7-BC1D-93AC12BA7217}" destId="{ED025664-5030-4C76-93BD-20CD7FE61076}" srcOrd="11" destOrd="0" presId="urn:microsoft.com/office/officeart/2008/layout/VerticalCurvedList"/>
    <dgm:cxn modelId="{4C78A7F4-E253-4C89-A1D7-036715F75D49}" type="presParOf" srcId="{43359638-2096-45B7-BC1D-93AC12BA7217}" destId="{CCCCA07F-3550-46E3-AAA8-EDC96D837DDB}" srcOrd="12" destOrd="0" presId="urn:microsoft.com/office/officeart/2008/layout/VerticalCurvedList"/>
    <dgm:cxn modelId="{75F5440E-C81E-49A2-999F-E38D9B7ABA68}" type="presParOf" srcId="{CCCCA07F-3550-46E3-AAA8-EDC96D837DDB}" destId="{30D8D91F-DCEA-4B0B-9835-C7C1FA865D51}" srcOrd="0" destOrd="0" presId="urn:microsoft.com/office/officeart/2008/layout/VerticalCurvedList"/>
    <dgm:cxn modelId="{E62269A7-1831-4AAD-950E-31C5229C0F9E}" type="presParOf" srcId="{43359638-2096-45B7-BC1D-93AC12BA7217}" destId="{8CE7934F-6E59-42D2-A071-A19919C74A59}" srcOrd="13" destOrd="0" presId="urn:microsoft.com/office/officeart/2008/layout/VerticalCurvedList"/>
    <dgm:cxn modelId="{2AF978A4-3B81-4B3C-AC25-7361BB191BFD}" type="presParOf" srcId="{43359638-2096-45B7-BC1D-93AC12BA7217}" destId="{42B5E553-A64E-449F-9DBD-403565E8A28C}" srcOrd="14" destOrd="0" presId="urn:microsoft.com/office/officeart/2008/layout/VerticalCurvedList"/>
    <dgm:cxn modelId="{E06519F2-BF78-4A81-AD81-2007D1149537}" type="presParOf" srcId="{42B5E553-A64E-449F-9DBD-403565E8A28C}" destId="{3E2F3C29-5945-4D42-9C3E-B797CFDD607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548F11-4019-4766-852E-907283DC9A50}" type="doc">
      <dgm:prSet loTypeId="urn:microsoft.com/office/officeart/2005/8/layout/process1" loCatId="process" qsTypeId="urn:microsoft.com/office/officeart/2005/8/quickstyle/simple1" qsCatId="simple" csTypeId="urn:microsoft.com/office/officeart/2005/8/colors/colorful5" csCatId="colorful" phldr="1"/>
      <dgm:spPr/>
    </dgm:pt>
    <dgm:pt modelId="{9931E760-15F6-40DE-91E1-229072C3BA70}" type="pres">
      <dgm:prSet presAssocID="{F2548F11-4019-4766-852E-907283DC9A50}" presName="Name0" presStyleCnt="0">
        <dgm:presLayoutVars>
          <dgm:dir/>
          <dgm:resizeHandles val="exact"/>
        </dgm:presLayoutVars>
      </dgm:prSet>
      <dgm:spPr/>
    </dgm:pt>
  </dgm:ptLst>
  <dgm:cxnLst>
    <dgm:cxn modelId="{3B0E4385-495F-401A-A581-6FEA61BD1DA2}" type="presOf" srcId="{F2548F11-4019-4766-852E-907283DC9A50}" destId="{9931E760-15F6-40DE-91E1-229072C3BA70}"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2EB29D-9787-4742-A6C5-9BD434F5B03A}" type="doc">
      <dgm:prSet loTypeId="urn:microsoft.com/office/officeart/2005/8/layout/hProcess9" loCatId="process" qsTypeId="urn:microsoft.com/office/officeart/2005/8/quickstyle/simple1" qsCatId="simple" csTypeId="urn:microsoft.com/office/officeart/2005/8/colors/accent5_4" csCatId="accent5" phldr="1"/>
      <dgm:spPr/>
    </dgm:pt>
    <dgm:pt modelId="{F1A1AD89-540C-4387-84ED-957FE1699C9D}">
      <dgm:prSet phldrT="[Text]"/>
      <dgm:spPr/>
      <dgm:t>
        <a:bodyPr/>
        <a:lstStyle/>
        <a:p>
          <a:r>
            <a:rPr lang="en-ZA" b="1" dirty="0"/>
            <a:t>Investigation and assessment of the applications</a:t>
          </a:r>
          <a:endParaRPr lang="en-US" dirty="0"/>
        </a:p>
      </dgm:t>
    </dgm:pt>
    <dgm:pt modelId="{9FAD1873-4F0D-4791-A58E-7A265E5CA08D}" type="parTrans" cxnId="{5E4BFA4B-7603-4593-A4CA-01BCE1E6E866}">
      <dgm:prSet/>
      <dgm:spPr/>
      <dgm:t>
        <a:bodyPr/>
        <a:lstStyle/>
        <a:p>
          <a:endParaRPr lang="en-US"/>
        </a:p>
      </dgm:t>
    </dgm:pt>
    <dgm:pt modelId="{3DE9E146-51D2-445F-B001-0AA431D15E3C}" type="sibTrans" cxnId="{5E4BFA4B-7603-4593-A4CA-01BCE1E6E866}">
      <dgm:prSet/>
      <dgm:spPr/>
      <dgm:t>
        <a:bodyPr/>
        <a:lstStyle/>
        <a:p>
          <a:endParaRPr lang="en-US"/>
        </a:p>
      </dgm:t>
    </dgm:pt>
    <dgm:pt modelId="{07C6F602-1EDD-444B-A1B6-5FD5FE02763D}">
      <dgm:prSet phldrT="[Text]"/>
      <dgm:spPr/>
      <dgm:t>
        <a:bodyPr/>
        <a:lstStyle/>
        <a:p>
          <a:r>
            <a:rPr lang="en-ZA" b="1" dirty="0"/>
            <a:t>Opening of the Application process for recognition </a:t>
          </a:r>
          <a:endParaRPr lang="en-US"/>
        </a:p>
      </dgm:t>
    </dgm:pt>
    <dgm:pt modelId="{7EEEF698-FD44-4DE5-B890-918521F2D039}" type="parTrans" cxnId="{2850397B-C64E-4A2A-993E-7A6EA3743859}">
      <dgm:prSet/>
      <dgm:spPr/>
      <dgm:t>
        <a:bodyPr/>
        <a:lstStyle/>
        <a:p>
          <a:endParaRPr lang="en-US"/>
        </a:p>
      </dgm:t>
    </dgm:pt>
    <dgm:pt modelId="{07E3575A-C37C-4D5A-930D-C807CD39E3D0}" type="sibTrans" cxnId="{2850397B-C64E-4A2A-993E-7A6EA3743859}">
      <dgm:prSet/>
      <dgm:spPr/>
      <dgm:t>
        <a:bodyPr/>
        <a:lstStyle/>
        <a:p>
          <a:endParaRPr lang="en-US"/>
        </a:p>
      </dgm:t>
    </dgm:pt>
    <dgm:pt modelId="{470EB55D-E580-4494-AD70-D5B1A3B2E35F}">
      <dgm:prSet phldrT="[Text]"/>
      <dgm:spPr/>
      <dgm:t>
        <a:bodyPr/>
        <a:lstStyle/>
        <a:p>
          <a:r>
            <a:rPr lang="en-ZA" b="1" dirty="0"/>
            <a:t>Recommendation to the Minister of Traditional Affairs</a:t>
          </a:r>
          <a:endParaRPr lang="en-US" dirty="0"/>
        </a:p>
      </dgm:t>
    </dgm:pt>
    <dgm:pt modelId="{9D47B500-22A1-4A54-B9CF-A1DFD3324B08}" type="parTrans" cxnId="{0622DE29-7E70-4B7A-861A-67023A688CAD}">
      <dgm:prSet/>
      <dgm:spPr/>
      <dgm:t>
        <a:bodyPr/>
        <a:lstStyle/>
        <a:p>
          <a:endParaRPr lang="en-US"/>
        </a:p>
      </dgm:t>
    </dgm:pt>
    <dgm:pt modelId="{54A75E0A-3E0E-49FE-8331-902DECFEDD46}" type="sibTrans" cxnId="{0622DE29-7E70-4B7A-861A-67023A688CAD}">
      <dgm:prSet/>
      <dgm:spPr/>
      <dgm:t>
        <a:bodyPr/>
        <a:lstStyle/>
        <a:p>
          <a:endParaRPr lang="en-US"/>
        </a:p>
      </dgm:t>
    </dgm:pt>
    <dgm:pt modelId="{3685EF9A-C62D-49F0-A039-B7043C975299}">
      <dgm:prSet/>
      <dgm:spPr/>
      <dgm:t>
        <a:bodyPr/>
        <a:lstStyle/>
        <a:p>
          <a:r>
            <a:rPr lang="en-ZA" b="1" dirty="0"/>
            <a:t>Establishment of the Commission of Khoisan Matters </a:t>
          </a:r>
        </a:p>
      </dgm:t>
    </dgm:pt>
    <dgm:pt modelId="{55E742B1-F7B8-4584-A32C-1EA493E0844D}" type="parTrans" cxnId="{30D85E69-A86F-4B57-9C48-FCD0AD70BD97}">
      <dgm:prSet/>
      <dgm:spPr/>
      <dgm:t>
        <a:bodyPr/>
        <a:lstStyle/>
        <a:p>
          <a:endParaRPr lang="en-US"/>
        </a:p>
      </dgm:t>
    </dgm:pt>
    <dgm:pt modelId="{7963AD4D-8CAC-40AF-AB7A-8355B0320403}" type="sibTrans" cxnId="{30D85E69-A86F-4B57-9C48-FCD0AD70BD97}">
      <dgm:prSet/>
      <dgm:spPr/>
      <dgm:t>
        <a:bodyPr/>
        <a:lstStyle/>
        <a:p>
          <a:endParaRPr lang="en-US"/>
        </a:p>
      </dgm:t>
    </dgm:pt>
    <dgm:pt modelId="{BA8402FD-B3B2-45D7-8ECD-1CFE0D428917}">
      <dgm:prSet/>
      <dgm:spPr/>
      <dgm:t>
        <a:bodyPr/>
        <a:lstStyle/>
        <a:p>
          <a:r>
            <a:rPr lang="en-ZA" b="1" dirty="0"/>
            <a:t>Refer recommendation to the Premier of the Province  for comments</a:t>
          </a:r>
        </a:p>
      </dgm:t>
    </dgm:pt>
    <dgm:pt modelId="{56F4A4D3-838F-4FD0-9E0D-6A21573939DE}" type="parTrans" cxnId="{8C42BC30-E153-4604-8384-5B1CEFE2AACF}">
      <dgm:prSet/>
      <dgm:spPr/>
      <dgm:t>
        <a:bodyPr/>
        <a:lstStyle/>
        <a:p>
          <a:endParaRPr lang="en-US"/>
        </a:p>
      </dgm:t>
    </dgm:pt>
    <dgm:pt modelId="{19964BC8-E6CA-4281-BDDF-A1FAA1B2203B}" type="sibTrans" cxnId="{8C42BC30-E153-4604-8384-5B1CEFE2AACF}">
      <dgm:prSet/>
      <dgm:spPr/>
      <dgm:t>
        <a:bodyPr/>
        <a:lstStyle/>
        <a:p>
          <a:endParaRPr lang="en-US"/>
        </a:p>
      </dgm:t>
    </dgm:pt>
    <dgm:pt modelId="{E86EDA52-8B88-41F6-9862-5DBE9031D831}" type="pres">
      <dgm:prSet presAssocID="{C52EB29D-9787-4742-A6C5-9BD434F5B03A}" presName="CompostProcess" presStyleCnt="0">
        <dgm:presLayoutVars>
          <dgm:dir/>
          <dgm:resizeHandles val="exact"/>
        </dgm:presLayoutVars>
      </dgm:prSet>
      <dgm:spPr/>
    </dgm:pt>
    <dgm:pt modelId="{A85C4EFE-125A-4449-B968-DD59833C6FD1}" type="pres">
      <dgm:prSet presAssocID="{C52EB29D-9787-4742-A6C5-9BD434F5B03A}" presName="arrow" presStyleLbl="bgShp" presStyleIdx="0" presStyleCnt="1" custScaleX="117647"/>
      <dgm:spPr/>
    </dgm:pt>
    <dgm:pt modelId="{FEC332FD-309D-4E3E-A3D6-94D55FFE73F5}" type="pres">
      <dgm:prSet presAssocID="{C52EB29D-9787-4742-A6C5-9BD434F5B03A}" presName="linearProcess" presStyleCnt="0"/>
      <dgm:spPr/>
    </dgm:pt>
    <dgm:pt modelId="{9367DDD0-9AAF-4B69-963D-7B996DFF44CF}" type="pres">
      <dgm:prSet presAssocID="{F1A1AD89-540C-4387-84ED-957FE1699C9D}" presName="textNode" presStyleLbl="node1" presStyleIdx="0" presStyleCnt="5" custLinFactX="199193" custLinFactNeighborX="200000" custLinFactNeighborY="-402">
        <dgm:presLayoutVars>
          <dgm:bulletEnabled val="1"/>
        </dgm:presLayoutVars>
      </dgm:prSet>
      <dgm:spPr/>
    </dgm:pt>
    <dgm:pt modelId="{2DDE728B-99D4-412E-8F6B-FF9CB1085D76}" type="pres">
      <dgm:prSet presAssocID="{3DE9E146-51D2-445F-B001-0AA431D15E3C}" presName="sibTrans" presStyleCnt="0"/>
      <dgm:spPr/>
    </dgm:pt>
    <dgm:pt modelId="{CEA41BDB-2EE2-4D7A-9457-8C3942D444E8}" type="pres">
      <dgm:prSet presAssocID="{3685EF9A-C62D-49F0-A039-B7043C975299}" presName="textNode" presStyleLbl="node1" presStyleIdx="1" presStyleCnt="5" custLinFactX="-140732" custLinFactNeighborX="-200000" custLinFactNeighborY="-2232">
        <dgm:presLayoutVars>
          <dgm:bulletEnabled val="1"/>
        </dgm:presLayoutVars>
      </dgm:prSet>
      <dgm:spPr/>
    </dgm:pt>
    <dgm:pt modelId="{F6359C86-B082-4A2B-A127-4D028DD72BFD}" type="pres">
      <dgm:prSet presAssocID="{7963AD4D-8CAC-40AF-AB7A-8355B0320403}" presName="sibTrans" presStyleCnt="0"/>
      <dgm:spPr/>
    </dgm:pt>
    <dgm:pt modelId="{CDC589A1-7AC7-491C-8CFF-CB82FAFDC876}" type="pres">
      <dgm:prSet presAssocID="{07C6F602-1EDD-444B-A1B6-5FD5FE02763D}" presName="textNode" presStyleLbl="node1" presStyleIdx="2" presStyleCnt="5" custLinFactX="-100000" custLinFactNeighborX="-175775" custLinFactNeighborY="-402">
        <dgm:presLayoutVars>
          <dgm:bulletEnabled val="1"/>
        </dgm:presLayoutVars>
      </dgm:prSet>
      <dgm:spPr/>
    </dgm:pt>
    <dgm:pt modelId="{6D7A2F7C-066D-462A-843E-6A5B4904642E}" type="pres">
      <dgm:prSet presAssocID="{07E3575A-C37C-4D5A-930D-C807CD39E3D0}" presName="sibTrans" presStyleCnt="0"/>
      <dgm:spPr/>
    </dgm:pt>
    <dgm:pt modelId="{535DE633-E5C0-42D2-8820-272731F61C40}" type="pres">
      <dgm:prSet presAssocID="{470EB55D-E580-4494-AD70-D5B1A3B2E35F}" presName="textNode" presStyleLbl="node1" presStyleIdx="3" presStyleCnt="5" custScaleX="90312" custLinFactX="100033" custLinFactNeighborX="200000" custLinFactNeighborY="-1483">
        <dgm:presLayoutVars>
          <dgm:bulletEnabled val="1"/>
        </dgm:presLayoutVars>
      </dgm:prSet>
      <dgm:spPr/>
    </dgm:pt>
    <dgm:pt modelId="{3879930A-79E9-4417-B083-5212FDA5085F}" type="pres">
      <dgm:prSet presAssocID="{54A75E0A-3E0E-49FE-8331-902DECFEDD46}" presName="sibTrans" presStyleCnt="0"/>
      <dgm:spPr/>
    </dgm:pt>
    <dgm:pt modelId="{2CEBBFAF-0BCB-4F6A-BF46-F30D3F4DE35F}" type="pres">
      <dgm:prSet presAssocID="{BA8402FD-B3B2-45D7-8ECD-1CFE0D428917}" presName="textNode" presStyleLbl="node1" presStyleIdx="4" presStyleCnt="5" custLinFactX="-87724" custLinFactNeighborX="-100000" custLinFactNeighborY="-2853">
        <dgm:presLayoutVars>
          <dgm:bulletEnabled val="1"/>
        </dgm:presLayoutVars>
      </dgm:prSet>
      <dgm:spPr/>
    </dgm:pt>
  </dgm:ptLst>
  <dgm:cxnLst>
    <dgm:cxn modelId="{0277A623-599E-4A95-97FE-F20FDC15E243}" type="presOf" srcId="{07C6F602-1EDD-444B-A1B6-5FD5FE02763D}" destId="{CDC589A1-7AC7-491C-8CFF-CB82FAFDC876}" srcOrd="0" destOrd="0" presId="urn:microsoft.com/office/officeart/2005/8/layout/hProcess9"/>
    <dgm:cxn modelId="{0622DE29-7E70-4B7A-861A-67023A688CAD}" srcId="{C52EB29D-9787-4742-A6C5-9BD434F5B03A}" destId="{470EB55D-E580-4494-AD70-D5B1A3B2E35F}" srcOrd="3" destOrd="0" parTransId="{9D47B500-22A1-4A54-B9CF-A1DFD3324B08}" sibTransId="{54A75E0A-3E0E-49FE-8331-902DECFEDD46}"/>
    <dgm:cxn modelId="{8C42BC30-E153-4604-8384-5B1CEFE2AACF}" srcId="{C52EB29D-9787-4742-A6C5-9BD434F5B03A}" destId="{BA8402FD-B3B2-45D7-8ECD-1CFE0D428917}" srcOrd="4" destOrd="0" parTransId="{56F4A4D3-838F-4FD0-9E0D-6A21573939DE}" sibTransId="{19964BC8-E6CA-4281-BDDF-A1FAA1B2203B}"/>
    <dgm:cxn modelId="{9E703943-4758-43F1-9A44-54AD3A16AB92}" type="presOf" srcId="{470EB55D-E580-4494-AD70-D5B1A3B2E35F}" destId="{535DE633-E5C0-42D2-8820-272731F61C40}" srcOrd="0" destOrd="0" presId="urn:microsoft.com/office/officeart/2005/8/layout/hProcess9"/>
    <dgm:cxn modelId="{30D85E69-A86F-4B57-9C48-FCD0AD70BD97}" srcId="{C52EB29D-9787-4742-A6C5-9BD434F5B03A}" destId="{3685EF9A-C62D-49F0-A039-B7043C975299}" srcOrd="1" destOrd="0" parTransId="{55E742B1-F7B8-4584-A32C-1EA493E0844D}" sibTransId="{7963AD4D-8CAC-40AF-AB7A-8355B0320403}"/>
    <dgm:cxn modelId="{5E4BFA4B-7603-4593-A4CA-01BCE1E6E866}" srcId="{C52EB29D-9787-4742-A6C5-9BD434F5B03A}" destId="{F1A1AD89-540C-4387-84ED-957FE1699C9D}" srcOrd="0" destOrd="0" parTransId="{9FAD1873-4F0D-4791-A58E-7A265E5CA08D}" sibTransId="{3DE9E146-51D2-445F-B001-0AA431D15E3C}"/>
    <dgm:cxn modelId="{20ACA26E-96FB-4351-B5DC-E34266EADC63}" type="presOf" srcId="{3685EF9A-C62D-49F0-A039-B7043C975299}" destId="{CEA41BDB-2EE2-4D7A-9457-8C3942D444E8}" srcOrd="0" destOrd="0" presId="urn:microsoft.com/office/officeart/2005/8/layout/hProcess9"/>
    <dgm:cxn modelId="{2850397B-C64E-4A2A-993E-7A6EA3743859}" srcId="{C52EB29D-9787-4742-A6C5-9BD434F5B03A}" destId="{07C6F602-1EDD-444B-A1B6-5FD5FE02763D}" srcOrd="2" destOrd="0" parTransId="{7EEEF698-FD44-4DE5-B890-918521F2D039}" sibTransId="{07E3575A-C37C-4D5A-930D-C807CD39E3D0}"/>
    <dgm:cxn modelId="{DE0B81AA-DC38-44A2-A345-139518C1118F}" type="presOf" srcId="{C52EB29D-9787-4742-A6C5-9BD434F5B03A}" destId="{E86EDA52-8B88-41F6-9862-5DBE9031D831}" srcOrd="0" destOrd="0" presId="urn:microsoft.com/office/officeart/2005/8/layout/hProcess9"/>
    <dgm:cxn modelId="{DCB30BD0-FACB-4965-97CD-5FCD3BFC9811}" type="presOf" srcId="{F1A1AD89-540C-4387-84ED-957FE1699C9D}" destId="{9367DDD0-9AAF-4B69-963D-7B996DFF44CF}" srcOrd="0" destOrd="0" presId="urn:microsoft.com/office/officeart/2005/8/layout/hProcess9"/>
    <dgm:cxn modelId="{D6F078D4-863B-4679-B945-E3DC8E781CCF}" type="presOf" srcId="{BA8402FD-B3B2-45D7-8ECD-1CFE0D428917}" destId="{2CEBBFAF-0BCB-4F6A-BF46-F30D3F4DE35F}" srcOrd="0" destOrd="0" presId="urn:microsoft.com/office/officeart/2005/8/layout/hProcess9"/>
    <dgm:cxn modelId="{1333F3FA-D8C7-4416-A9D4-62CBFF5F9E1B}" type="presParOf" srcId="{E86EDA52-8B88-41F6-9862-5DBE9031D831}" destId="{A85C4EFE-125A-4449-B968-DD59833C6FD1}" srcOrd="0" destOrd="0" presId="urn:microsoft.com/office/officeart/2005/8/layout/hProcess9"/>
    <dgm:cxn modelId="{5F844E85-7D78-432C-802A-D3187A33CBEA}" type="presParOf" srcId="{E86EDA52-8B88-41F6-9862-5DBE9031D831}" destId="{FEC332FD-309D-4E3E-A3D6-94D55FFE73F5}" srcOrd="1" destOrd="0" presId="urn:microsoft.com/office/officeart/2005/8/layout/hProcess9"/>
    <dgm:cxn modelId="{58285454-98C3-45F2-941C-DF778CAC527E}" type="presParOf" srcId="{FEC332FD-309D-4E3E-A3D6-94D55FFE73F5}" destId="{9367DDD0-9AAF-4B69-963D-7B996DFF44CF}" srcOrd="0" destOrd="0" presId="urn:microsoft.com/office/officeart/2005/8/layout/hProcess9"/>
    <dgm:cxn modelId="{F9119FC2-75BE-4B65-BC76-B9FEB50751E0}" type="presParOf" srcId="{FEC332FD-309D-4E3E-A3D6-94D55FFE73F5}" destId="{2DDE728B-99D4-412E-8F6B-FF9CB1085D76}" srcOrd="1" destOrd="0" presId="urn:microsoft.com/office/officeart/2005/8/layout/hProcess9"/>
    <dgm:cxn modelId="{1A016F12-620C-48DB-8855-0123A8CEAFC3}" type="presParOf" srcId="{FEC332FD-309D-4E3E-A3D6-94D55FFE73F5}" destId="{CEA41BDB-2EE2-4D7A-9457-8C3942D444E8}" srcOrd="2" destOrd="0" presId="urn:microsoft.com/office/officeart/2005/8/layout/hProcess9"/>
    <dgm:cxn modelId="{9891E7D3-7F13-454C-88F8-7AC48B9E4F71}" type="presParOf" srcId="{FEC332FD-309D-4E3E-A3D6-94D55FFE73F5}" destId="{F6359C86-B082-4A2B-A127-4D028DD72BFD}" srcOrd="3" destOrd="0" presId="urn:microsoft.com/office/officeart/2005/8/layout/hProcess9"/>
    <dgm:cxn modelId="{69C8645D-AAF1-4DA0-B63B-0D4D4F5D7974}" type="presParOf" srcId="{FEC332FD-309D-4E3E-A3D6-94D55FFE73F5}" destId="{CDC589A1-7AC7-491C-8CFF-CB82FAFDC876}" srcOrd="4" destOrd="0" presId="urn:microsoft.com/office/officeart/2005/8/layout/hProcess9"/>
    <dgm:cxn modelId="{7FCFEAC8-1516-430E-9C83-5B504EF694AB}" type="presParOf" srcId="{FEC332FD-309D-4E3E-A3D6-94D55FFE73F5}" destId="{6D7A2F7C-066D-462A-843E-6A5B4904642E}" srcOrd="5" destOrd="0" presId="urn:microsoft.com/office/officeart/2005/8/layout/hProcess9"/>
    <dgm:cxn modelId="{C6B70952-622F-49A5-BF62-F03259DDB10C}" type="presParOf" srcId="{FEC332FD-309D-4E3E-A3D6-94D55FFE73F5}" destId="{535DE633-E5C0-42D2-8820-272731F61C40}" srcOrd="6" destOrd="0" presId="urn:microsoft.com/office/officeart/2005/8/layout/hProcess9"/>
    <dgm:cxn modelId="{2B54BE5E-CB53-4738-B46B-6BB4F4D17F93}" type="presParOf" srcId="{FEC332FD-309D-4E3E-A3D6-94D55FFE73F5}" destId="{3879930A-79E9-4417-B083-5212FDA5085F}" srcOrd="7" destOrd="0" presId="urn:microsoft.com/office/officeart/2005/8/layout/hProcess9"/>
    <dgm:cxn modelId="{22DC4656-4040-4FF5-B372-876E77700D5F}" type="presParOf" srcId="{FEC332FD-309D-4E3E-A3D6-94D55FFE73F5}" destId="{2CEBBFAF-0BCB-4F6A-BF46-F30D3F4DE35F}" srcOrd="8"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F23791-6DBE-427C-A5B6-8BB9C467528A}" type="doc">
      <dgm:prSet loTypeId="urn:diagrams.loki3.com/BracketList" loCatId="officeonline" qsTypeId="urn:microsoft.com/office/officeart/2005/8/quickstyle/simple1" qsCatId="simple" csTypeId="urn:microsoft.com/office/officeart/2005/8/colors/accent1_2" csCatId="accent1" phldr="1"/>
      <dgm:spPr/>
      <dgm:t>
        <a:bodyPr/>
        <a:lstStyle/>
        <a:p>
          <a:endParaRPr lang="en-US"/>
        </a:p>
      </dgm:t>
    </dgm:pt>
    <dgm:pt modelId="{8BBDDE95-4EC2-461B-8080-268069ED2A3A}">
      <dgm:prSet phldrT="[Text]" custT="1"/>
      <dgm:spPr/>
      <dgm:t>
        <a:bodyPr/>
        <a:lstStyle/>
        <a:p>
          <a:r>
            <a:rPr lang="en-US" sz="1600" b="1" dirty="0"/>
            <a:t>Provincial Government   </a:t>
          </a:r>
        </a:p>
      </dgm:t>
    </dgm:pt>
    <dgm:pt modelId="{EB43563F-477F-488B-8544-52B9BB40FA4C}" type="parTrans" cxnId="{44610A04-19DE-40EC-A71B-F92F64FBC51C}">
      <dgm:prSet/>
      <dgm:spPr/>
      <dgm:t>
        <a:bodyPr/>
        <a:lstStyle/>
        <a:p>
          <a:endParaRPr lang="en-US"/>
        </a:p>
      </dgm:t>
    </dgm:pt>
    <dgm:pt modelId="{08F8674E-2D8B-4A25-A483-5B3691F44964}" type="sibTrans" cxnId="{44610A04-19DE-40EC-A71B-F92F64FBC51C}">
      <dgm:prSet/>
      <dgm:spPr/>
      <dgm:t>
        <a:bodyPr/>
        <a:lstStyle/>
        <a:p>
          <a:endParaRPr lang="en-US"/>
        </a:p>
      </dgm:t>
    </dgm:pt>
    <dgm:pt modelId="{4F5ABC2C-B06D-4533-BCB5-8046F151C02B}">
      <dgm:prSet phldrT="[Text]" custT="1"/>
      <dgm:spPr>
        <a:solidFill>
          <a:srgbClr val="FF0000"/>
        </a:solidFill>
      </dgm:spPr>
      <dgm:t>
        <a:bodyPr/>
        <a:lstStyle/>
        <a:p>
          <a:pPr>
            <a:buClrTx/>
            <a:buSzTx/>
            <a:buFontTx/>
            <a:buNone/>
          </a:pPr>
          <a:r>
            <a:rPr kumimoji="0" lang="en-ZA" sz="1600" b="1" i="0" u="none" strike="noStrike" cap="none" spc="0" normalizeH="0" baseline="0" noProof="0" dirty="0">
              <a:ln>
                <a:noFill/>
              </a:ln>
              <a:solidFill>
                <a:prstClr val="white"/>
              </a:solidFill>
              <a:effectLst/>
              <a:uLnTx/>
              <a:uFillTx/>
              <a:latin typeface="Century Gothic"/>
              <a:ea typeface="+mn-ea"/>
              <a:cs typeface="+mn-cs"/>
            </a:rPr>
            <a:t>Provide administrative and financial support to recognised Khoi-San Communities, B</a:t>
          </a:r>
          <a:r>
            <a:rPr lang="en-ZA" sz="1600" b="1" dirty="0">
              <a:solidFill>
                <a:prstClr val="white"/>
              </a:solidFill>
              <a:latin typeface="Century Gothic"/>
            </a:rPr>
            <a:t>ranches, Leadership and Branch Heads </a:t>
          </a:r>
          <a:endParaRPr lang="en-US" sz="1600" dirty="0"/>
        </a:p>
      </dgm:t>
    </dgm:pt>
    <dgm:pt modelId="{F75B8DE8-A95E-4907-80F4-36C33644072C}" type="parTrans" cxnId="{5A73AF15-7EA2-4F33-BE7D-35703CF33692}">
      <dgm:prSet/>
      <dgm:spPr/>
      <dgm:t>
        <a:bodyPr/>
        <a:lstStyle/>
        <a:p>
          <a:endParaRPr lang="en-US"/>
        </a:p>
      </dgm:t>
    </dgm:pt>
    <dgm:pt modelId="{A880BF0A-1A33-41A9-A845-8E5691CE2000}" type="sibTrans" cxnId="{5A73AF15-7EA2-4F33-BE7D-35703CF33692}">
      <dgm:prSet/>
      <dgm:spPr/>
      <dgm:t>
        <a:bodyPr/>
        <a:lstStyle/>
        <a:p>
          <a:endParaRPr lang="en-US"/>
        </a:p>
      </dgm:t>
    </dgm:pt>
    <dgm:pt modelId="{13275073-157C-4BC5-9383-F69E161C6467}">
      <dgm:prSet phldrT="[Text]" custT="1"/>
      <dgm:spPr/>
      <dgm:t>
        <a:bodyPr/>
        <a:lstStyle/>
        <a:p>
          <a:r>
            <a:rPr lang="en-US" sz="1600" b="1" dirty="0"/>
            <a:t>Local Government   </a:t>
          </a:r>
        </a:p>
      </dgm:t>
    </dgm:pt>
    <dgm:pt modelId="{E01A013C-7769-4F68-91B7-FA119A0475CF}" type="parTrans" cxnId="{F12461AE-890E-4692-AD1C-2F7415EFF8C4}">
      <dgm:prSet/>
      <dgm:spPr/>
      <dgm:t>
        <a:bodyPr/>
        <a:lstStyle/>
        <a:p>
          <a:endParaRPr lang="en-US"/>
        </a:p>
      </dgm:t>
    </dgm:pt>
    <dgm:pt modelId="{EC7B349B-CD37-4FE5-A64D-E71AD814DDEC}" type="sibTrans" cxnId="{F12461AE-890E-4692-AD1C-2F7415EFF8C4}">
      <dgm:prSet/>
      <dgm:spPr/>
      <dgm:t>
        <a:bodyPr/>
        <a:lstStyle/>
        <a:p>
          <a:endParaRPr lang="en-US"/>
        </a:p>
      </dgm:t>
    </dgm:pt>
    <dgm:pt modelId="{59CEA1A9-8D60-48F7-AB39-9EBD1A6B23C9}">
      <dgm:prSet phldrT="[Text]" custT="1"/>
      <dgm:spPr>
        <a:solidFill>
          <a:srgbClr val="FF0000"/>
        </a:solidFill>
      </dgm:spPr>
      <dgm:t>
        <a:bodyPr/>
        <a:lstStyle/>
        <a:p>
          <a:pPr defTabSz="120650">
            <a:buClrTx/>
            <a:buSzTx/>
            <a:buFontTx/>
            <a:buNone/>
          </a:pPr>
          <a:r>
            <a:rPr kumimoji="0" lang="en-ZA" sz="1600" b="1" i="0" u="none" strike="noStrike" cap="none" spc="0" normalizeH="0" baseline="0" noProof="0" dirty="0">
              <a:ln>
                <a:noFill/>
              </a:ln>
              <a:solidFill>
                <a:prstClr val="white"/>
              </a:solidFill>
              <a:effectLst/>
              <a:uLnTx/>
              <a:uFillTx/>
              <a:latin typeface="Century Gothic"/>
              <a:ea typeface="+mn-ea"/>
              <a:cs typeface="+mn-cs"/>
            </a:rPr>
            <a:t>Involve</a:t>
          </a:r>
          <a:r>
            <a:rPr lang="en-ZA" sz="1600" b="1" dirty="0">
              <a:solidFill>
                <a:prstClr val="white"/>
              </a:solidFill>
              <a:latin typeface="Century Gothic"/>
            </a:rPr>
            <a:t> recognised Khoi-San leadership and Branch heads in municipal councils</a:t>
          </a:r>
          <a:endParaRPr lang="en-US" sz="1600" dirty="0"/>
        </a:p>
      </dgm:t>
    </dgm:pt>
    <dgm:pt modelId="{C0D8BADF-066B-4373-9E1A-4A98B3484E6A}" type="parTrans" cxnId="{CFF71C7B-23AE-4813-86EF-BE3219F092BF}">
      <dgm:prSet/>
      <dgm:spPr/>
      <dgm:t>
        <a:bodyPr/>
        <a:lstStyle/>
        <a:p>
          <a:endParaRPr lang="en-US"/>
        </a:p>
      </dgm:t>
    </dgm:pt>
    <dgm:pt modelId="{7E34FAC8-92FD-472F-B1E2-C5B6780E1015}" type="sibTrans" cxnId="{CFF71C7B-23AE-4813-86EF-BE3219F092BF}">
      <dgm:prSet/>
      <dgm:spPr/>
      <dgm:t>
        <a:bodyPr/>
        <a:lstStyle/>
        <a:p>
          <a:endParaRPr lang="en-US"/>
        </a:p>
      </dgm:t>
    </dgm:pt>
    <dgm:pt modelId="{CE84622D-34EA-4692-A75C-30E98B6DD3E4}" type="pres">
      <dgm:prSet presAssocID="{3CF23791-6DBE-427C-A5B6-8BB9C467528A}" presName="Name0" presStyleCnt="0">
        <dgm:presLayoutVars>
          <dgm:dir/>
          <dgm:animLvl val="lvl"/>
          <dgm:resizeHandles val="exact"/>
        </dgm:presLayoutVars>
      </dgm:prSet>
      <dgm:spPr/>
    </dgm:pt>
    <dgm:pt modelId="{3E2306BF-52C4-4137-922A-FD37F54F9E28}" type="pres">
      <dgm:prSet presAssocID="{8BBDDE95-4EC2-461B-8080-268069ED2A3A}" presName="linNode" presStyleCnt="0"/>
      <dgm:spPr/>
    </dgm:pt>
    <dgm:pt modelId="{6D688D8A-4657-4781-A33B-1728D4B6F2D4}" type="pres">
      <dgm:prSet presAssocID="{8BBDDE95-4EC2-461B-8080-268069ED2A3A}" presName="parTx" presStyleLbl="revTx" presStyleIdx="0" presStyleCnt="2">
        <dgm:presLayoutVars>
          <dgm:chMax val="1"/>
          <dgm:bulletEnabled val="1"/>
        </dgm:presLayoutVars>
      </dgm:prSet>
      <dgm:spPr/>
    </dgm:pt>
    <dgm:pt modelId="{D830DB43-CC57-4B38-BC58-78C3B61A936C}" type="pres">
      <dgm:prSet presAssocID="{8BBDDE95-4EC2-461B-8080-268069ED2A3A}" presName="bracket" presStyleLbl="parChTrans1D1" presStyleIdx="0" presStyleCnt="2"/>
      <dgm:spPr/>
    </dgm:pt>
    <dgm:pt modelId="{CF27BD5E-381E-49CE-A2F7-4E29DA18C6D9}" type="pres">
      <dgm:prSet presAssocID="{8BBDDE95-4EC2-461B-8080-268069ED2A3A}" presName="spH" presStyleCnt="0"/>
      <dgm:spPr/>
    </dgm:pt>
    <dgm:pt modelId="{1E1BDE6D-4F3F-497F-A8CD-28CF7311B0EB}" type="pres">
      <dgm:prSet presAssocID="{8BBDDE95-4EC2-461B-8080-268069ED2A3A}" presName="desTx" presStyleLbl="node1" presStyleIdx="0" presStyleCnt="2">
        <dgm:presLayoutVars>
          <dgm:bulletEnabled val="1"/>
        </dgm:presLayoutVars>
      </dgm:prSet>
      <dgm:spPr/>
    </dgm:pt>
    <dgm:pt modelId="{F3ABC324-E3DA-4570-8038-1B671CADB67B}" type="pres">
      <dgm:prSet presAssocID="{08F8674E-2D8B-4A25-A483-5B3691F44964}" presName="spV" presStyleCnt="0"/>
      <dgm:spPr/>
    </dgm:pt>
    <dgm:pt modelId="{02BCF293-3878-4AE0-B565-0AD6D079B8E7}" type="pres">
      <dgm:prSet presAssocID="{13275073-157C-4BC5-9383-F69E161C6467}" presName="linNode" presStyleCnt="0"/>
      <dgm:spPr/>
    </dgm:pt>
    <dgm:pt modelId="{E7E804D4-4E74-4CA4-B1C3-D39C241A4AC3}" type="pres">
      <dgm:prSet presAssocID="{13275073-157C-4BC5-9383-F69E161C6467}" presName="parTx" presStyleLbl="revTx" presStyleIdx="1" presStyleCnt="2">
        <dgm:presLayoutVars>
          <dgm:chMax val="1"/>
          <dgm:bulletEnabled val="1"/>
        </dgm:presLayoutVars>
      </dgm:prSet>
      <dgm:spPr/>
    </dgm:pt>
    <dgm:pt modelId="{E5050FB1-DC3A-4FE4-8C0B-9B8221ABAFC1}" type="pres">
      <dgm:prSet presAssocID="{13275073-157C-4BC5-9383-F69E161C6467}" presName="bracket" presStyleLbl="parChTrans1D1" presStyleIdx="1" presStyleCnt="2"/>
      <dgm:spPr/>
    </dgm:pt>
    <dgm:pt modelId="{BC877D0D-AB7E-4611-8666-CC404C03D5AB}" type="pres">
      <dgm:prSet presAssocID="{13275073-157C-4BC5-9383-F69E161C6467}" presName="spH" presStyleCnt="0"/>
      <dgm:spPr/>
    </dgm:pt>
    <dgm:pt modelId="{842F6D1F-D42A-4B79-8B3D-981C3B6D5ED2}" type="pres">
      <dgm:prSet presAssocID="{13275073-157C-4BC5-9383-F69E161C6467}" presName="desTx" presStyleLbl="node1" presStyleIdx="1" presStyleCnt="2" custLinFactNeighborX="1">
        <dgm:presLayoutVars>
          <dgm:bulletEnabled val="1"/>
        </dgm:presLayoutVars>
      </dgm:prSet>
      <dgm:spPr/>
    </dgm:pt>
  </dgm:ptLst>
  <dgm:cxnLst>
    <dgm:cxn modelId="{44610A04-19DE-40EC-A71B-F92F64FBC51C}" srcId="{3CF23791-6DBE-427C-A5B6-8BB9C467528A}" destId="{8BBDDE95-4EC2-461B-8080-268069ED2A3A}" srcOrd="0" destOrd="0" parTransId="{EB43563F-477F-488B-8544-52B9BB40FA4C}" sibTransId="{08F8674E-2D8B-4A25-A483-5B3691F44964}"/>
    <dgm:cxn modelId="{5A73AF15-7EA2-4F33-BE7D-35703CF33692}" srcId="{8BBDDE95-4EC2-461B-8080-268069ED2A3A}" destId="{4F5ABC2C-B06D-4533-BCB5-8046F151C02B}" srcOrd="0" destOrd="0" parTransId="{F75B8DE8-A95E-4907-80F4-36C33644072C}" sibTransId="{A880BF0A-1A33-41A9-A845-8E5691CE2000}"/>
    <dgm:cxn modelId="{0CC1CF16-1FE1-445A-A11E-5A779373E4AD}" type="presOf" srcId="{13275073-157C-4BC5-9383-F69E161C6467}" destId="{E7E804D4-4E74-4CA4-B1C3-D39C241A4AC3}" srcOrd="0" destOrd="0" presId="urn:diagrams.loki3.com/BracketList"/>
    <dgm:cxn modelId="{CFF71C7B-23AE-4813-86EF-BE3219F092BF}" srcId="{13275073-157C-4BC5-9383-F69E161C6467}" destId="{59CEA1A9-8D60-48F7-AB39-9EBD1A6B23C9}" srcOrd="0" destOrd="0" parTransId="{C0D8BADF-066B-4373-9E1A-4A98B3484E6A}" sibTransId="{7E34FAC8-92FD-472F-B1E2-C5B6780E1015}"/>
    <dgm:cxn modelId="{365C92AA-C635-480E-A94E-5BABBE2B510D}" type="presOf" srcId="{4F5ABC2C-B06D-4533-BCB5-8046F151C02B}" destId="{1E1BDE6D-4F3F-497F-A8CD-28CF7311B0EB}" srcOrd="0" destOrd="0" presId="urn:diagrams.loki3.com/BracketList"/>
    <dgm:cxn modelId="{F12461AE-890E-4692-AD1C-2F7415EFF8C4}" srcId="{3CF23791-6DBE-427C-A5B6-8BB9C467528A}" destId="{13275073-157C-4BC5-9383-F69E161C6467}" srcOrd="1" destOrd="0" parTransId="{E01A013C-7769-4F68-91B7-FA119A0475CF}" sibTransId="{EC7B349B-CD37-4FE5-A64D-E71AD814DDEC}"/>
    <dgm:cxn modelId="{3C1B7DB8-2B18-493F-AF0E-FD3334BCEE14}" type="presOf" srcId="{8BBDDE95-4EC2-461B-8080-268069ED2A3A}" destId="{6D688D8A-4657-4781-A33B-1728D4B6F2D4}" srcOrd="0" destOrd="0" presId="urn:diagrams.loki3.com/BracketList"/>
    <dgm:cxn modelId="{F14BCCDC-B654-456A-98E9-AAC5E1B40429}" type="presOf" srcId="{3CF23791-6DBE-427C-A5B6-8BB9C467528A}" destId="{CE84622D-34EA-4692-A75C-30E98B6DD3E4}" srcOrd="0" destOrd="0" presId="urn:diagrams.loki3.com/BracketList"/>
    <dgm:cxn modelId="{91C2F6DE-087E-4EF1-8E41-CCEB07B9EBAB}" type="presOf" srcId="{59CEA1A9-8D60-48F7-AB39-9EBD1A6B23C9}" destId="{842F6D1F-D42A-4B79-8B3D-981C3B6D5ED2}" srcOrd="0" destOrd="0" presId="urn:diagrams.loki3.com/BracketList"/>
    <dgm:cxn modelId="{69615358-E784-457E-BBEE-13EB4E9080F6}" type="presParOf" srcId="{CE84622D-34EA-4692-A75C-30E98B6DD3E4}" destId="{3E2306BF-52C4-4137-922A-FD37F54F9E28}" srcOrd="0" destOrd="0" presId="urn:diagrams.loki3.com/BracketList"/>
    <dgm:cxn modelId="{94EF4198-5C2A-49E1-A852-6B0FF8637EEE}" type="presParOf" srcId="{3E2306BF-52C4-4137-922A-FD37F54F9E28}" destId="{6D688D8A-4657-4781-A33B-1728D4B6F2D4}" srcOrd="0" destOrd="0" presId="urn:diagrams.loki3.com/BracketList"/>
    <dgm:cxn modelId="{236EDBE5-5D7C-42CD-9EDF-EFA1A4DA1F28}" type="presParOf" srcId="{3E2306BF-52C4-4137-922A-FD37F54F9E28}" destId="{D830DB43-CC57-4B38-BC58-78C3B61A936C}" srcOrd="1" destOrd="0" presId="urn:diagrams.loki3.com/BracketList"/>
    <dgm:cxn modelId="{9592062B-CA99-4F7A-A1D7-CBC25697C27F}" type="presParOf" srcId="{3E2306BF-52C4-4137-922A-FD37F54F9E28}" destId="{CF27BD5E-381E-49CE-A2F7-4E29DA18C6D9}" srcOrd="2" destOrd="0" presId="urn:diagrams.loki3.com/BracketList"/>
    <dgm:cxn modelId="{F9DC9613-2EBA-4CAE-B539-F8B045B54160}" type="presParOf" srcId="{3E2306BF-52C4-4137-922A-FD37F54F9E28}" destId="{1E1BDE6D-4F3F-497F-A8CD-28CF7311B0EB}" srcOrd="3" destOrd="0" presId="urn:diagrams.loki3.com/BracketList"/>
    <dgm:cxn modelId="{6623F313-AC18-40C4-8195-0D947026FD3D}" type="presParOf" srcId="{CE84622D-34EA-4692-A75C-30E98B6DD3E4}" destId="{F3ABC324-E3DA-4570-8038-1B671CADB67B}" srcOrd="1" destOrd="0" presId="urn:diagrams.loki3.com/BracketList"/>
    <dgm:cxn modelId="{970DF394-F9D6-4BC9-AFFC-2D3A4DB1747A}" type="presParOf" srcId="{CE84622D-34EA-4692-A75C-30E98B6DD3E4}" destId="{02BCF293-3878-4AE0-B565-0AD6D079B8E7}" srcOrd="2" destOrd="0" presId="urn:diagrams.loki3.com/BracketList"/>
    <dgm:cxn modelId="{4D1584A6-DB52-4683-A93E-167A19FF0BC7}" type="presParOf" srcId="{02BCF293-3878-4AE0-B565-0AD6D079B8E7}" destId="{E7E804D4-4E74-4CA4-B1C3-D39C241A4AC3}" srcOrd="0" destOrd="0" presId="urn:diagrams.loki3.com/BracketList"/>
    <dgm:cxn modelId="{AA2086B1-D95F-4D02-8F13-E4EABD9181C3}" type="presParOf" srcId="{02BCF293-3878-4AE0-B565-0AD6D079B8E7}" destId="{E5050FB1-DC3A-4FE4-8C0B-9B8221ABAFC1}" srcOrd="1" destOrd="0" presId="urn:diagrams.loki3.com/BracketList"/>
    <dgm:cxn modelId="{595C6A1F-D23A-4185-B4C5-C640D12FF300}" type="presParOf" srcId="{02BCF293-3878-4AE0-B565-0AD6D079B8E7}" destId="{BC877D0D-AB7E-4611-8666-CC404C03D5AB}" srcOrd="2" destOrd="0" presId="urn:diagrams.loki3.com/BracketList"/>
    <dgm:cxn modelId="{08B20A54-CB73-464C-B333-A4CF4D891AEC}" type="presParOf" srcId="{02BCF293-3878-4AE0-B565-0AD6D079B8E7}" destId="{842F6D1F-D42A-4B79-8B3D-981C3B6D5ED2}" srcOrd="3" destOrd="0" presId="urn:diagrams.loki3.com/Bracket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C23E98-FBF0-43EB-B01D-B3699F29BAA7}" type="doc">
      <dgm:prSet loTypeId="urn:microsoft.com/office/officeart/2005/8/layout/hList2" loCatId="relationship" qsTypeId="urn:microsoft.com/office/officeart/2005/8/quickstyle/simple1" qsCatId="simple" csTypeId="urn:microsoft.com/office/officeart/2005/8/colors/accent1_2" csCatId="accent1" phldr="1"/>
      <dgm:spPr/>
      <dgm:t>
        <a:bodyPr/>
        <a:lstStyle/>
        <a:p>
          <a:endParaRPr lang="en-US"/>
        </a:p>
      </dgm:t>
    </dgm:pt>
    <dgm:pt modelId="{01EA170F-1629-4E92-BFBD-D7F2E2106695}">
      <dgm:prSet phldrT="[Text]"/>
      <dgm:spPr/>
      <dgm:t>
        <a:bodyPr/>
        <a:lstStyle/>
        <a:p>
          <a:r>
            <a:rPr lang="en-US" dirty="0"/>
            <a:t>National Government</a:t>
          </a:r>
        </a:p>
      </dgm:t>
    </dgm:pt>
    <dgm:pt modelId="{7E3AED8C-4F39-4609-A472-D962D3970EED}" type="parTrans" cxnId="{E1EB9603-814A-44B7-AFF6-ED81F8A8F417}">
      <dgm:prSet/>
      <dgm:spPr/>
      <dgm:t>
        <a:bodyPr/>
        <a:lstStyle/>
        <a:p>
          <a:endParaRPr lang="en-US"/>
        </a:p>
      </dgm:t>
    </dgm:pt>
    <dgm:pt modelId="{0164EB8D-6695-4BF6-9E61-01A2A3058E58}" type="sibTrans" cxnId="{E1EB9603-814A-44B7-AFF6-ED81F8A8F417}">
      <dgm:prSet/>
      <dgm:spPr/>
      <dgm:t>
        <a:bodyPr/>
        <a:lstStyle/>
        <a:p>
          <a:endParaRPr lang="en-US"/>
        </a:p>
      </dgm:t>
    </dgm:pt>
    <dgm:pt modelId="{52A1B629-C1D3-4A9B-9912-CE01AF480446}">
      <dgm:prSet phldrT="[Text]"/>
      <dgm:spPr/>
      <dgm:t>
        <a:bodyPr/>
        <a:lstStyle/>
        <a:p>
          <a:r>
            <a:rPr lang="en-US" dirty="0"/>
            <a:t>Establishment of the Commission on Khoisan Matters </a:t>
          </a:r>
        </a:p>
      </dgm:t>
    </dgm:pt>
    <dgm:pt modelId="{FA086888-85C5-45E3-A62C-285B35B4C594}" type="parTrans" cxnId="{FDB144FF-A6B0-4266-85CB-66557DD35C0C}">
      <dgm:prSet/>
      <dgm:spPr/>
      <dgm:t>
        <a:bodyPr/>
        <a:lstStyle/>
        <a:p>
          <a:endParaRPr lang="en-US"/>
        </a:p>
      </dgm:t>
    </dgm:pt>
    <dgm:pt modelId="{D8ABF139-C3C1-4330-B294-784BF3CB2963}" type="sibTrans" cxnId="{FDB144FF-A6B0-4266-85CB-66557DD35C0C}">
      <dgm:prSet/>
      <dgm:spPr/>
      <dgm:t>
        <a:bodyPr/>
        <a:lstStyle/>
        <a:p>
          <a:endParaRPr lang="en-US"/>
        </a:p>
      </dgm:t>
    </dgm:pt>
    <dgm:pt modelId="{BE250CDB-280C-4ACC-BED7-6C61FDF6D2DC}">
      <dgm:prSet phldrT="[Text]"/>
      <dgm:spPr/>
      <dgm:t>
        <a:bodyPr/>
        <a:lstStyle/>
        <a:p>
          <a:r>
            <a:rPr lang="en-US" dirty="0"/>
            <a:t>Receive and investigate applications</a:t>
          </a:r>
        </a:p>
      </dgm:t>
    </dgm:pt>
    <dgm:pt modelId="{D4178634-7B5A-4A72-BC9B-0A0740CBB7BA}" type="parTrans" cxnId="{DE85D99F-F081-4185-BE22-BF5E148944DA}">
      <dgm:prSet/>
      <dgm:spPr/>
      <dgm:t>
        <a:bodyPr/>
        <a:lstStyle/>
        <a:p>
          <a:endParaRPr lang="en-US"/>
        </a:p>
      </dgm:t>
    </dgm:pt>
    <dgm:pt modelId="{AD81FBA3-13A6-4918-A39A-F0AB6D601BDB}" type="sibTrans" cxnId="{DE85D99F-F081-4185-BE22-BF5E148944DA}">
      <dgm:prSet/>
      <dgm:spPr/>
      <dgm:t>
        <a:bodyPr/>
        <a:lstStyle/>
        <a:p>
          <a:endParaRPr lang="en-US"/>
        </a:p>
      </dgm:t>
    </dgm:pt>
    <dgm:pt modelId="{0A0EC3DA-12AA-445C-AFF5-F113DE6A172A}">
      <dgm:prSet phldrT="[Text]"/>
      <dgm:spPr/>
      <dgm:t>
        <a:bodyPr/>
        <a:lstStyle/>
        <a:p>
          <a:r>
            <a:rPr lang="en-US" dirty="0"/>
            <a:t>Provincial Government </a:t>
          </a:r>
        </a:p>
      </dgm:t>
    </dgm:pt>
    <dgm:pt modelId="{96C6F9EE-959B-4A32-9564-83DAADF6141E}" type="parTrans" cxnId="{34D9DB09-90F5-4751-8F68-C8D46B1CC061}">
      <dgm:prSet/>
      <dgm:spPr/>
      <dgm:t>
        <a:bodyPr/>
        <a:lstStyle/>
        <a:p>
          <a:endParaRPr lang="en-US"/>
        </a:p>
      </dgm:t>
    </dgm:pt>
    <dgm:pt modelId="{5C00E5CD-52FC-42AA-9E20-E1D701BC718A}" type="sibTrans" cxnId="{34D9DB09-90F5-4751-8F68-C8D46B1CC061}">
      <dgm:prSet/>
      <dgm:spPr/>
      <dgm:t>
        <a:bodyPr/>
        <a:lstStyle/>
        <a:p>
          <a:endParaRPr lang="en-US"/>
        </a:p>
      </dgm:t>
    </dgm:pt>
    <dgm:pt modelId="{31D85F91-DF34-4B41-B2B7-F32896BBC0E5}">
      <dgm:prSet phldrT="[Text]"/>
      <dgm:spPr/>
      <dgm:t>
        <a:bodyPr/>
        <a:lstStyle/>
        <a:p>
          <a:r>
            <a:rPr lang="en-US" dirty="0"/>
            <a:t>Local Government </a:t>
          </a:r>
        </a:p>
      </dgm:t>
    </dgm:pt>
    <dgm:pt modelId="{872A07CA-2CF9-46BF-B4BB-4AF2740C02B0}" type="parTrans" cxnId="{938A3E37-CE94-44AA-AEE8-675542507764}">
      <dgm:prSet/>
      <dgm:spPr/>
      <dgm:t>
        <a:bodyPr/>
        <a:lstStyle/>
        <a:p>
          <a:endParaRPr lang="en-US"/>
        </a:p>
      </dgm:t>
    </dgm:pt>
    <dgm:pt modelId="{8BEE93E5-C541-4BAF-8594-20A082187FE6}" type="sibTrans" cxnId="{938A3E37-CE94-44AA-AEE8-675542507764}">
      <dgm:prSet/>
      <dgm:spPr/>
      <dgm:t>
        <a:bodyPr/>
        <a:lstStyle/>
        <a:p>
          <a:endParaRPr lang="en-US"/>
        </a:p>
      </dgm:t>
    </dgm:pt>
    <dgm:pt modelId="{C16C2173-1ECA-4178-9744-0E6E77854EF2}">
      <dgm:prSet phldrT="[Text]"/>
      <dgm:spPr/>
      <dgm:t>
        <a:bodyPr/>
        <a:lstStyle/>
        <a:p>
          <a:pPr>
            <a:buNone/>
          </a:pPr>
          <a:r>
            <a:rPr lang="en-US" b="1" dirty="0"/>
            <a:t>Once </a:t>
          </a:r>
          <a:r>
            <a:rPr lang="en-US" b="1" dirty="0" err="1"/>
            <a:t>recognised</a:t>
          </a:r>
          <a:endParaRPr lang="en-US" b="1" dirty="0"/>
        </a:p>
      </dgm:t>
    </dgm:pt>
    <dgm:pt modelId="{BE7A51B9-1C69-483E-9CBE-7679C36842C2}" type="parTrans" cxnId="{0D336FE6-272B-489B-B697-AD581057EDFD}">
      <dgm:prSet/>
      <dgm:spPr/>
      <dgm:t>
        <a:bodyPr/>
        <a:lstStyle/>
        <a:p>
          <a:endParaRPr lang="en-US"/>
        </a:p>
      </dgm:t>
    </dgm:pt>
    <dgm:pt modelId="{7500F6BC-0DBE-4907-AC51-777EF19F3AE0}" type="sibTrans" cxnId="{0D336FE6-272B-489B-B697-AD581057EDFD}">
      <dgm:prSet/>
      <dgm:spPr/>
      <dgm:t>
        <a:bodyPr/>
        <a:lstStyle/>
        <a:p>
          <a:endParaRPr lang="en-US"/>
        </a:p>
      </dgm:t>
    </dgm:pt>
    <dgm:pt modelId="{FF5B5750-2514-49BE-A147-CC8180978AA2}">
      <dgm:prSet phldrT="[Text]"/>
      <dgm:spPr/>
      <dgm:t>
        <a:bodyPr/>
        <a:lstStyle/>
        <a:p>
          <a:r>
            <a:rPr lang="en-US" dirty="0"/>
            <a:t>Involving </a:t>
          </a:r>
          <a:r>
            <a:rPr lang="en-US" dirty="0" err="1"/>
            <a:t>recognised</a:t>
          </a:r>
          <a:r>
            <a:rPr lang="en-US" dirty="0"/>
            <a:t> Khoi-San leaders and Branch Heads in municipal processes</a:t>
          </a:r>
        </a:p>
      </dgm:t>
    </dgm:pt>
    <dgm:pt modelId="{03F3068D-36DB-4864-88EF-C5AA453190FB}" type="parTrans" cxnId="{D414EFC8-3CE0-4F42-9DD6-A2DD4099BEE2}">
      <dgm:prSet/>
      <dgm:spPr/>
      <dgm:t>
        <a:bodyPr/>
        <a:lstStyle/>
        <a:p>
          <a:endParaRPr lang="en-US"/>
        </a:p>
      </dgm:t>
    </dgm:pt>
    <dgm:pt modelId="{47598F95-FE0B-4F09-9870-BD196428EB9A}" type="sibTrans" cxnId="{D414EFC8-3CE0-4F42-9DD6-A2DD4099BEE2}">
      <dgm:prSet/>
      <dgm:spPr/>
      <dgm:t>
        <a:bodyPr/>
        <a:lstStyle/>
        <a:p>
          <a:endParaRPr lang="en-US"/>
        </a:p>
      </dgm:t>
    </dgm:pt>
    <dgm:pt modelId="{FE1495E4-3B84-409B-8034-B106F06F21A7}">
      <dgm:prSet phldrT="[Text]"/>
      <dgm:spPr/>
      <dgm:t>
        <a:bodyPr/>
        <a:lstStyle/>
        <a:p>
          <a:r>
            <a:rPr lang="en-US" dirty="0"/>
            <a:t>Make recommendation</a:t>
          </a:r>
        </a:p>
      </dgm:t>
    </dgm:pt>
    <dgm:pt modelId="{26841F0A-8A96-4B73-AD05-0EF58B1739D6}" type="parTrans" cxnId="{6F6A94DD-C7F1-4EF9-9518-C7A25EADA235}">
      <dgm:prSet/>
      <dgm:spPr/>
      <dgm:t>
        <a:bodyPr/>
        <a:lstStyle/>
        <a:p>
          <a:endParaRPr lang="en-US"/>
        </a:p>
      </dgm:t>
    </dgm:pt>
    <dgm:pt modelId="{5303B288-50E1-4151-B809-D86615170B91}" type="sibTrans" cxnId="{6F6A94DD-C7F1-4EF9-9518-C7A25EADA235}">
      <dgm:prSet/>
      <dgm:spPr/>
      <dgm:t>
        <a:bodyPr/>
        <a:lstStyle/>
        <a:p>
          <a:endParaRPr lang="en-US"/>
        </a:p>
      </dgm:t>
    </dgm:pt>
    <dgm:pt modelId="{76A92331-3BEF-47D7-ACA9-3BCE272F4B86}">
      <dgm:prSet phldrT="[Text]"/>
      <dgm:spPr/>
      <dgm:t>
        <a:bodyPr/>
        <a:lstStyle/>
        <a:p>
          <a:pPr algn="l"/>
          <a:r>
            <a:rPr lang="en-US" dirty="0"/>
            <a:t>Investigate development of policies and/or legislation </a:t>
          </a:r>
        </a:p>
      </dgm:t>
    </dgm:pt>
    <dgm:pt modelId="{83A9BFBA-5433-4D21-844C-59DAF6869D5D}" type="sibTrans" cxnId="{58285D3E-CA48-4192-9219-B7C2266BCD53}">
      <dgm:prSet/>
      <dgm:spPr/>
      <dgm:t>
        <a:bodyPr/>
        <a:lstStyle/>
        <a:p>
          <a:endParaRPr lang="en-US"/>
        </a:p>
      </dgm:t>
    </dgm:pt>
    <dgm:pt modelId="{5F6112F2-4B0E-4D03-A8B1-CB02455FD030}" type="parTrans" cxnId="{58285D3E-CA48-4192-9219-B7C2266BCD53}">
      <dgm:prSet/>
      <dgm:spPr/>
      <dgm:t>
        <a:bodyPr/>
        <a:lstStyle/>
        <a:p>
          <a:endParaRPr lang="en-US"/>
        </a:p>
      </dgm:t>
    </dgm:pt>
    <dgm:pt modelId="{886FAC0C-5C91-4E15-8A25-6B4AE48211C0}">
      <dgm:prSet phldrT="[Text]"/>
      <dgm:spPr/>
      <dgm:t>
        <a:bodyPr/>
        <a:lstStyle/>
        <a:p>
          <a:pPr algn="l">
            <a:buFontTx/>
            <a:buNone/>
          </a:pPr>
          <a:r>
            <a:rPr lang="en-US" b="1" dirty="0"/>
            <a:t>Prior to recognition</a:t>
          </a:r>
        </a:p>
      </dgm:t>
    </dgm:pt>
    <dgm:pt modelId="{86BF65D3-F408-4A7B-8F01-CEDC90479769}" type="parTrans" cxnId="{3C8AD548-8D32-4C47-A3D6-D4E206279099}">
      <dgm:prSet/>
      <dgm:spPr/>
      <dgm:t>
        <a:bodyPr/>
        <a:lstStyle/>
        <a:p>
          <a:endParaRPr lang="en-US"/>
        </a:p>
      </dgm:t>
    </dgm:pt>
    <dgm:pt modelId="{0DD41FC7-AE25-4234-86DB-2360B41ECD7B}" type="sibTrans" cxnId="{3C8AD548-8D32-4C47-A3D6-D4E206279099}">
      <dgm:prSet/>
      <dgm:spPr/>
      <dgm:t>
        <a:bodyPr/>
        <a:lstStyle/>
        <a:p>
          <a:endParaRPr lang="en-US"/>
        </a:p>
      </dgm:t>
    </dgm:pt>
    <dgm:pt modelId="{D52A015C-DBD9-414C-82E0-B6FE8B534B50}">
      <dgm:prSet phldrT="[Text]"/>
      <dgm:spPr/>
      <dgm:t>
        <a:bodyPr/>
        <a:lstStyle/>
        <a:p>
          <a:pPr algn="l"/>
          <a:r>
            <a:rPr lang="en-US" dirty="0"/>
            <a:t>Develop institutional capacity to implement the Act</a:t>
          </a:r>
        </a:p>
      </dgm:t>
    </dgm:pt>
    <dgm:pt modelId="{222E67B0-5FDE-4A87-8B69-872D5E4638F5}" type="parTrans" cxnId="{2AFCD1A4-05AB-472B-95FA-CF4F96E0BCF4}">
      <dgm:prSet/>
      <dgm:spPr/>
      <dgm:t>
        <a:bodyPr/>
        <a:lstStyle/>
        <a:p>
          <a:endParaRPr lang="en-US"/>
        </a:p>
      </dgm:t>
    </dgm:pt>
    <dgm:pt modelId="{02B1F1D1-5F37-432A-8F60-666AEB453641}" type="sibTrans" cxnId="{2AFCD1A4-05AB-472B-95FA-CF4F96E0BCF4}">
      <dgm:prSet/>
      <dgm:spPr/>
      <dgm:t>
        <a:bodyPr/>
        <a:lstStyle/>
        <a:p>
          <a:endParaRPr lang="en-US"/>
        </a:p>
      </dgm:t>
    </dgm:pt>
    <dgm:pt modelId="{22FA708F-B918-4E40-94E1-E724AEA44AA7}">
      <dgm:prSet phldrT="[Text]"/>
      <dgm:spPr/>
      <dgm:t>
        <a:bodyPr/>
        <a:lstStyle/>
        <a:p>
          <a:pPr algn="l"/>
          <a:endParaRPr lang="en-US" dirty="0"/>
        </a:p>
      </dgm:t>
    </dgm:pt>
    <dgm:pt modelId="{DAD2B057-5320-48F5-8604-18D3FF7835A2}" type="parTrans" cxnId="{9DDB916D-C3C7-41B0-91CC-9FD787240755}">
      <dgm:prSet/>
      <dgm:spPr/>
      <dgm:t>
        <a:bodyPr/>
        <a:lstStyle/>
        <a:p>
          <a:endParaRPr lang="en-US"/>
        </a:p>
      </dgm:t>
    </dgm:pt>
    <dgm:pt modelId="{232197AC-A1B9-4A83-8114-2131BBBFEA22}" type="sibTrans" cxnId="{9DDB916D-C3C7-41B0-91CC-9FD787240755}">
      <dgm:prSet/>
      <dgm:spPr/>
      <dgm:t>
        <a:bodyPr/>
        <a:lstStyle/>
        <a:p>
          <a:endParaRPr lang="en-US"/>
        </a:p>
      </dgm:t>
    </dgm:pt>
    <dgm:pt modelId="{DD51759B-E459-4AF1-A48B-361846209154}">
      <dgm:prSet phldrT="[Text]"/>
      <dgm:spPr/>
      <dgm:t>
        <a:bodyPr/>
        <a:lstStyle/>
        <a:p>
          <a:pPr algn="l">
            <a:buFontTx/>
            <a:buNone/>
          </a:pPr>
          <a:endParaRPr lang="en-US" b="1" dirty="0"/>
        </a:p>
      </dgm:t>
    </dgm:pt>
    <dgm:pt modelId="{02488E1A-8AD3-428E-925F-F319A2EFF9B4}" type="parTrans" cxnId="{206CC704-663E-4B26-B738-DCB28215BE1D}">
      <dgm:prSet/>
      <dgm:spPr/>
      <dgm:t>
        <a:bodyPr/>
        <a:lstStyle/>
        <a:p>
          <a:endParaRPr lang="en-US"/>
        </a:p>
      </dgm:t>
    </dgm:pt>
    <dgm:pt modelId="{AB11C316-C469-4C5E-8974-4D3202A3D204}" type="sibTrans" cxnId="{206CC704-663E-4B26-B738-DCB28215BE1D}">
      <dgm:prSet/>
      <dgm:spPr/>
      <dgm:t>
        <a:bodyPr/>
        <a:lstStyle/>
        <a:p>
          <a:endParaRPr lang="en-US"/>
        </a:p>
      </dgm:t>
    </dgm:pt>
    <dgm:pt modelId="{25E5F636-5D6E-4D44-8D62-C06D2E950C1B}">
      <dgm:prSet phldrT="[Text]"/>
      <dgm:spPr/>
      <dgm:t>
        <a:bodyPr/>
        <a:lstStyle/>
        <a:p>
          <a:pPr>
            <a:buNone/>
          </a:pPr>
          <a:r>
            <a:rPr lang="en-US" b="1" dirty="0"/>
            <a:t> </a:t>
          </a:r>
        </a:p>
      </dgm:t>
    </dgm:pt>
    <dgm:pt modelId="{A83216B3-B665-4545-AE3A-862C14F589B7}" type="parTrans" cxnId="{C9E6EEBA-3DCD-46CC-AFC6-D41597E1AE86}">
      <dgm:prSet/>
      <dgm:spPr/>
      <dgm:t>
        <a:bodyPr/>
        <a:lstStyle/>
        <a:p>
          <a:endParaRPr lang="en-US"/>
        </a:p>
      </dgm:t>
    </dgm:pt>
    <dgm:pt modelId="{0DA12197-A0E9-427A-A057-FAB4D7E7E6ED}" type="sibTrans" cxnId="{C9E6EEBA-3DCD-46CC-AFC6-D41597E1AE86}">
      <dgm:prSet/>
      <dgm:spPr/>
      <dgm:t>
        <a:bodyPr/>
        <a:lstStyle/>
        <a:p>
          <a:endParaRPr lang="en-US"/>
        </a:p>
      </dgm:t>
    </dgm:pt>
    <dgm:pt modelId="{0198B887-F1C1-4FEF-B698-43DC90B46EAD}">
      <dgm:prSet phldrT="[Text]"/>
      <dgm:spPr/>
      <dgm:t>
        <a:bodyPr/>
        <a:lstStyle/>
        <a:p>
          <a:pPr algn="l"/>
          <a:r>
            <a:rPr lang="en-US" dirty="0"/>
            <a:t>Provide support to the </a:t>
          </a:r>
          <a:r>
            <a:rPr lang="en-US" dirty="0" err="1"/>
            <a:t>recognised</a:t>
          </a:r>
          <a:r>
            <a:rPr lang="en-US" dirty="0"/>
            <a:t> Khoi-San leaders and institutions </a:t>
          </a:r>
        </a:p>
      </dgm:t>
    </dgm:pt>
    <dgm:pt modelId="{80B627DA-6D2E-4660-8FE3-F3781910246C}" type="parTrans" cxnId="{F83AC627-BD38-483C-B8C8-A9430CC2A399}">
      <dgm:prSet/>
      <dgm:spPr/>
      <dgm:t>
        <a:bodyPr/>
        <a:lstStyle/>
        <a:p>
          <a:endParaRPr lang="en-US"/>
        </a:p>
      </dgm:t>
    </dgm:pt>
    <dgm:pt modelId="{B56D9D8B-22B6-4956-8B2B-57D3B2E35FE2}" type="sibTrans" cxnId="{F83AC627-BD38-483C-B8C8-A9430CC2A399}">
      <dgm:prSet/>
      <dgm:spPr/>
      <dgm:t>
        <a:bodyPr/>
        <a:lstStyle/>
        <a:p>
          <a:endParaRPr lang="en-US"/>
        </a:p>
      </dgm:t>
    </dgm:pt>
    <dgm:pt modelId="{1C075E0F-A58F-48F2-89FE-010A73C3D1D0}">
      <dgm:prSet phldrT="[Text]"/>
      <dgm:spPr/>
      <dgm:t>
        <a:bodyPr/>
        <a:lstStyle/>
        <a:p>
          <a:pPr algn="l">
            <a:buNone/>
          </a:pPr>
          <a:r>
            <a:rPr lang="en-US" b="1" dirty="0"/>
            <a:t>Once </a:t>
          </a:r>
          <a:r>
            <a:rPr lang="en-US" b="1" dirty="0" err="1"/>
            <a:t>recognised</a:t>
          </a:r>
          <a:endParaRPr lang="en-US" b="1" dirty="0"/>
        </a:p>
      </dgm:t>
    </dgm:pt>
    <dgm:pt modelId="{40203BD2-F28D-4E78-847F-17B4CD91DA87}" type="sibTrans" cxnId="{7D4307AF-808B-4961-B20B-86684187C7ED}">
      <dgm:prSet/>
      <dgm:spPr/>
      <dgm:t>
        <a:bodyPr/>
        <a:lstStyle/>
        <a:p>
          <a:endParaRPr lang="en-US"/>
        </a:p>
      </dgm:t>
    </dgm:pt>
    <dgm:pt modelId="{D979C224-6758-4038-B10E-53D0CD445D2C}" type="parTrans" cxnId="{7D4307AF-808B-4961-B20B-86684187C7ED}">
      <dgm:prSet/>
      <dgm:spPr/>
      <dgm:t>
        <a:bodyPr/>
        <a:lstStyle/>
        <a:p>
          <a:endParaRPr lang="en-US"/>
        </a:p>
      </dgm:t>
    </dgm:pt>
    <dgm:pt modelId="{18E6A864-12C9-4C96-8F39-076633681979}">
      <dgm:prSet phldrT="[Text]"/>
      <dgm:spPr/>
      <dgm:t>
        <a:bodyPr/>
        <a:lstStyle/>
        <a:p>
          <a:pPr algn="l">
            <a:buNone/>
          </a:pPr>
          <a:endParaRPr lang="en-US" b="1" dirty="0"/>
        </a:p>
      </dgm:t>
    </dgm:pt>
    <dgm:pt modelId="{FDABD637-F705-4DF8-9688-CC02768F0214}" type="parTrans" cxnId="{F34D469E-A9CF-43EC-8CA4-80B1E9EFEC0B}">
      <dgm:prSet/>
      <dgm:spPr/>
      <dgm:t>
        <a:bodyPr/>
        <a:lstStyle/>
        <a:p>
          <a:endParaRPr lang="en-US"/>
        </a:p>
      </dgm:t>
    </dgm:pt>
    <dgm:pt modelId="{66102EB5-5C3E-44B1-8F74-2CEC226EB23A}" type="sibTrans" cxnId="{F34D469E-A9CF-43EC-8CA4-80B1E9EFEC0B}">
      <dgm:prSet/>
      <dgm:spPr/>
      <dgm:t>
        <a:bodyPr/>
        <a:lstStyle/>
        <a:p>
          <a:endParaRPr lang="en-US"/>
        </a:p>
      </dgm:t>
    </dgm:pt>
    <dgm:pt modelId="{05072433-BF52-44BC-B724-F87DAC2D74E2}">
      <dgm:prSet phldrT="[Text]"/>
      <dgm:spPr/>
      <dgm:t>
        <a:bodyPr/>
        <a:lstStyle/>
        <a:p>
          <a:pPr algn="l">
            <a:buNone/>
          </a:pPr>
          <a:endParaRPr lang="en-US" b="1" dirty="0"/>
        </a:p>
      </dgm:t>
    </dgm:pt>
    <dgm:pt modelId="{90DB1804-B87A-4B00-8C7C-685A41C97977}" type="parTrans" cxnId="{D9CB6AAE-CB4C-4D34-AAF5-8D261E356279}">
      <dgm:prSet/>
      <dgm:spPr/>
      <dgm:t>
        <a:bodyPr/>
        <a:lstStyle/>
        <a:p>
          <a:endParaRPr lang="en-US"/>
        </a:p>
      </dgm:t>
    </dgm:pt>
    <dgm:pt modelId="{254E51A7-C8B3-44DB-A874-29FEC5F88354}" type="sibTrans" cxnId="{D9CB6AAE-CB4C-4D34-AAF5-8D261E356279}">
      <dgm:prSet/>
      <dgm:spPr/>
      <dgm:t>
        <a:bodyPr/>
        <a:lstStyle/>
        <a:p>
          <a:endParaRPr lang="en-US"/>
        </a:p>
      </dgm:t>
    </dgm:pt>
    <dgm:pt modelId="{FA017376-C9D8-45C6-8D53-219405C9C9D5}">
      <dgm:prSet phldrT="[Text]"/>
      <dgm:spPr/>
      <dgm:t>
        <a:bodyPr/>
        <a:lstStyle/>
        <a:p>
          <a:pPr>
            <a:buNone/>
          </a:pPr>
          <a:r>
            <a:rPr lang="en-US" b="1" dirty="0"/>
            <a:t>Facilitates recognition </a:t>
          </a:r>
        </a:p>
      </dgm:t>
    </dgm:pt>
    <dgm:pt modelId="{E73CDD1B-52F8-4B95-AB73-02804BA5B4C1}" type="parTrans" cxnId="{C75AEE18-C0B5-40B8-B5FA-FFC4241FF420}">
      <dgm:prSet/>
      <dgm:spPr/>
      <dgm:t>
        <a:bodyPr/>
        <a:lstStyle/>
        <a:p>
          <a:endParaRPr lang="en-US"/>
        </a:p>
      </dgm:t>
    </dgm:pt>
    <dgm:pt modelId="{F730E964-813C-4223-B616-6B729024AA04}" type="sibTrans" cxnId="{C75AEE18-C0B5-40B8-B5FA-FFC4241FF420}">
      <dgm:prSet/>
      <dgm:spPr/>
      <dgm:t>
        <a:bodyPr/>
        <a:lstStyle/>
        <a:p>
          <a:endParaRPr lang="en-US"/>
        </a:p>
      </dgm:t>
    </dgm:pt>
    <dgm:pt modelId="{3CB78EF1-6334-4E12-B0FD-FCE8D1D5F911}">
      <dgm:prSet phldrT="[Text]"/>
      <dgm:spPr/>
      <dgm:t>
        <a:bodyPr/>
        <a:lstStyle/>
        <a:p>
          <a:pPr>
            <a:buNone/>
          </a:pPr>
          <a:endParaRPr lang="en-US" b="1" dirty="0"/>
        </a:p>
      </dgm:t>
    </dgm:pt>
    <dgm:pt modelId="{308944D2-7E6B-4A98-9184-6F777A7F2595}" type="parTrans" cxnId="{02207BD1-6F1F-4E23-81FC-02C318935053}">
      <dgm:prSet/>
      <dgm:spPr/>
      <dgm:t>
        <a:bodyPr/>
        <a:lstStyle/>
        <a:p>
          <a:endParaRPr lang="en-US"/>
        </a:p>
      </dgm:t>
    </dgm:pt>
    <dgm:pt modelId="{A7DFB798-0930-4E8D-8A7B-D031618CF166}" type="sibTrans" cxnId="{02207BD1-6F1F-4E23-81FC-02C318935053}">
      <dgm:prSet/>
      <dgm:spPr/>
      <dgm:t>
        <a:bodyPr/>
        <a:lstStyle/>
        <a:p>
          <a:endParaRPr lang="en-US"/>
        </a:p>
      </dgm:t>
    </dgm:pt>
    <dgm:pt modelId="{97B85E28-9E04-4ADF-AB5F-E2B0659EEC67}" type="pres">
      <dgm:prSet presAssocID="{19C23E98-FBF0-43EB-B01D-B3699F29BAA7}" presName="linearFlow" presStyleCnt="0">
        <dgm:presLayoutVars>
          <dgm:dir/>
          <dgm:animLvl val="lvl"/>
          <dgm:resizeHandles/>
        </dgm:presLayoutVars>
      </dgm:prSet>
      <dgm:spPr/>
    </dgm:pt>
    <dgm:pt modelId="{771D68C2-D701-4702-93D9-DEAD98E1054C}" type="pres">
      <dgm:prSet presAssocID="{01EA170F-1629-4E92-BFBD-D7F2E2106695}" presName="compositeNode" presStyleCnt="0">
        <dgm:presLayoutVars>
          <dgm:bulletEnabled val="1"/>
        </dgm:presLayoutVars>
      </dgm:prSet>
      <dgm:spPr/>
    </dgm:pt>
    <dgm:pt modelId="{E32EB0C6-7D56-40B1-97B1-DD2812717283}" type="pres">
      <dgm:prSet presAssocID="{01EA170F-1629-4E92-BFBD-D7F2E2106695}"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34000" r="-34000"/>
          </a:stretch>
        </a:blipFill>
      </dgm:spPr>
    </dgm:pt>
    <dgm:pt modelId="{B01E8223-354A-4C7E-B31C-C38573199343}" type="pres">
      <dgm:prSet presAssocID="{01EA170F-1629-4E92-BFBD-D7F2E2106695}" presName="childNode" presStyleLbl="node1" presStyleIdx="0" presStyleCnt="3">
        <dgm:presLayoutVars>
          <dgm:bulletEnabled val="1"/>
        </dgm:presLayoutVars>
      </dgm:prSet>
      <dgm:spPr/>
    </dgm:pt>
    <dgm:pt modelId="{3385847E-03FF-44EB-8FEB-43B07DE13705}" type="pres">
      <dgm:prSet presAssocID="{01EA170F-1629-4E92-BFBD-D7F2E2106695}" presName="parentNode" presStyleLbl="revTx" presStyleIdx="0" presStyleCnt="3">
        <dgm:presLayoutVars>
          <dgm:chMax val="0"/>
          <dgm:bulletEnabled val="1"/>
        </dgm:presLayoutVars>
      </dgm:prSet>
      <dgm:spPr/>
    </dgm:pt>
    <dgm:pt modelId="{64A7F2D0-AE98-4D99-B8C0-E3DFE71A1935}" type="pres">
      <dgm:prSet presAssocID="{0164EB8D-6695-4BF6-9E61-01A2A3058E58}" presName="sibTrans" presStyleCnt="0"/>
      <dgm:spPr/>
    </dgm:pt>
    <dgm:pt modelId="{029BEA61-8305-4594-BCB6-8AB80D0D7C9B}" type="pres">
      <dgm:prSet presAssocID="{0A0EC3DA-12AA-445C-AFF5-F113DE6A172A}" presName="compositeNode" presStyleCnt="0">
        <dgm:presLayoutVars>
          <dgm:bulletEnabled val="1"/>
        </dgm:presLayoutVars>
      </dgm:prSet>
      <dgm:spPr/>
    </dgm:pt>
    <dgm:pt modelId="{216E9A54-B9D7-4577-BC92-10DD1B130BC7}" type="pres">
      <dgm:prSet presAssocID="{0A0EC3DA-12AA-445C-AFF5-F113DE6A172A}"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50000" r="-50000"/>
          </a:stretch>
        </a:blipFill>
      </dgm:spPr>
    </dgm:pt>
    <dgm:pt modelId="{C916B5F7-B40D-4851-B5FA-D3CAA96BFBF3}" type="pres">
      <dgm:prSet presAssocID="{0A0EC3DA-12AA-445C-AFF5-F113DE6A172A}" presName="childNode" presStyleLbl="node1" presStyleIdx="1" presStyleCnt="3">
        <dgm:presLayoutVars>
          <dgm:bulletEnabled val="1"/>
        </dgm:presLayoutVars>
      </dgm:prSet>
      <dgm:spPr/>
    </dgm:pt>
    <dgm:pt modelId="{374ED499-DC7E-47E2-AAE6-2F214A74A2D8}" type="pres">
      <dgm:prSet presAssocID="{0A0EC3DA-12AA-445C-AFF5-F113DE6A172A}" presName="parentNode" presStyleLbl="revTx" presStyleIdx="1" presStyleCnt="3">
        <dgm:presLayoutVars>
          <dgm:chMax val="0"/>
          <dgm:bulletEnabled val="1"/>
        </dgm:presLayoutVars>
      </dgm:prSet>
      <dgm:spPr/>
    </dgm:pt>
    <dgm:pt modelId="{D2BF95A2-4527-48EA-9552-37BE5EC39C69}" type="pres">
      <dgm:prSet presAssocID="{5C00E5CD-52FC-42AA-9E20-E1D701BC718A}" presName="sibTrans" presStyleCnt="0"/>
      <dgm:spPr/>
    </dgm:pt>
    <dgm:pt modelId="{E1614AD8-7CCC-43B0-A71E-2587C2A1758F}" type="pres">
      <dgm:prSet presAssocID="{31D85F91-DF34-4B41-B2B7-F32896BBC0E5}" presName="compositeNode" presStyleCnt="0">
        <dgm:presLayoutVars>
          <dgm:bulletEnabled val="1"/>
        </dgm:presLayoutVars>
      </dgm:prSet>
      <dgm:spPr/>
    </dgm:pt>
    <dgm:pt modelId="{70E8A2BF-371A-427D-AD5B-62D32ABDC02C}" type="pres">
      <dgm:prSet presAssocID="{31D85F91-DF34-4B41-B2B7-F32896BBC0E5}" presName="imag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45000" r="-45000"/>
          </a:stretch>
        </a:blipFill>
      </dgm:spPr>
    </dgm:pt>
    <dgm:pt modelId="{7290DBD9-0DD4-469D-9017-63FAC0E916E7}" type="pres">
      <dgm:prSet presAssocID="{31D85F91-DF34-4B41-B2B7-F32896BBC0E5}" presName="childNode" presStyleLbl="node1" presStyleIdx="2" presStyleCnt="3">
        <dgm:presLayoutVars>
          <dgm:bulletEnabled val="1"/>
        </dgm:presLayoutVars>
      </dgm:prSet>
      <dgm:spPr/>
    </dgm:pt>
    <dgm:pt modelId="{9F4D12EF-ECA2-44C1-8A4F-024BB499C8A2}" type="pres">
      <dgm:prSet presAssocID="{31D85F91-DF34-4B41-B2B7-F32896BBC0E5}" presName="parentNode" presStyleLbl="revTx" presStyleIdx="2" presStyleCnt="3">
        <dgm:presLayoutVars>
          <dgm:chMax val="0"/>
          <dgm:bulletEnabled val="1"/>
        </dgm:presLayoutVars>
      </dgm:prSet>
      <dgm:spPr/>
    </dgm:pt>
  </dgm:ptLst>
  <dgm:cxnLst>
    <dgm:cxn modelId="{E1EB9603-814A-44B7-AFF6-ED81F8A8F417}" srcId="{19C23E98-FBF0-43EB-B01D-B3699F29BAA7}" destId="{01EA170F-1629-4E92-BFBD-D7F2E2106695}" srcOrd="0" destOrd="0" parTransId="{7E3AED8C-4F39-4609-A472-D962D3970EED}" sibTransId="{0164EB8D-6695-4BF6-9E61-01A2A3058E58}"/>
    <dgm:cxn modelId="{206CC704-663E-4B26-B738-DCB28215BE1D}" srcId="{0A0EC3DA-12AA-445C-AFF5-F113DE6A172A}" destId="{DD51759B-E459-4AF1-A48B-361846209154}" srcOrd="1" destOrd="0" parTransId="{02488E1A-8AD3-428E-925F-F319A2EFF9B4}" sibTransId="{AB11C316-C469-4C5E-8974-4D3202A3D204}"/>
    <dgm:cxn modelId="{34D9DB09-90F5-4751-8F68-C8D46B1CC061}" srcId="{19C23E98-FBF0-43EB-B01D-B3699F29BAA7}" destId="{0A0EC3DA-12AA-445C-AFF5-F113DE6A172A}" srcOrd="1" destOrd="0" parTransId="{96C6F9EE-959B-4A32-9564-83DAADF6141E}" sibTransId="{5C00E5CD-52FC-42AA-9E20-E1D701BC718A}"/>
    <dgm:cxn modelId="{D1C0A616-19A8-411F-B3C4-1F0DAE62E763}" type="presOf" srcId="{0198B887-F1C1-4FEF-B698-43DC90B46EAD}" destId="{C916B5F7-B40D-4851-B5FA-D3CAA96BFBF3}" srcOrd="0" destOrd="7" presId="urn:microsoft.com/office/officeart/2005/8/layout/hList2"/>
    <dgm:cxn modelId="{C75AEE18-C0B5-40B8-B5FA-FFC4241FF420}" srcId="{01EA170F-1629-4E92-BFBD-D7F2E2106695}" destId="{FA017376-C9D8-45C6-8D53-219405C9C9D5}" srcOrd="0" destOrd="0" parTransId="{E73CDD1B-52F8-4B95-AB73-02804BA5B4C1}" sibTransId="{F730E964-813C-4223-B616-6B729024AA04}"/>
    <dgm:cxn modelId="{9F246923-4775-4345-B0DB-E96E83262BE7}" type="presOf" srcId="{18E6A864-12C9-4C96-8F39-076633681979}" destId="{C916B5F7-B40D-4851-B5FA-D3CAA96BFBF3}" srcOrd="0" destOrd="4" presId="urn:microsoft.com/office/officeart/2005/8/layout/hList2"/>
    <dgm:cxn modelId="{F83AC627-BD38-483C-B8C8-A9430CC2A399}" srcId="{0A0EC3DA-12AA-445C-AFF5-F113DE6A172A}" destId="{0198B887-F1C1-4FEF-B698-43DC90B46EAD}" srcOrd="7" destOrd="0" parTransId="{80B627DA-6D2E-4660-8FE3-F3781910246C}" sibTransId="{B56D9D8B-22B6-4956-8B2B-57D3B2E35FE2}"/>
    <dgm:cxn modelId="{088CD32D-DE2F-4868-B3EB-C0C9E1D34F94}" type="presOf" srcId="{52A1B629-C1D3-4A9B-9912-CE01AF480446}" destId="{B01E8223-354A-4C7E-B31C-C38573199343}" srcOrd="0" destOrd="2" presId="urn:microsoft.com/office/officeart/2005/8/layout/hList2"/>
    <dgm:cxn modelId="{D43D6D34-BBA7-4E87-BAFE-85791D5D4553}" type="presOf" srcId="{C16C2173-1ECA-4178-9744-0E6E77854EF2}" destId="{7290DBD9-0DD4-469D-9017-63FAC0E916E7}" srcOrd="0" destOrd="0" presId="urn:microsoft.com/office/officeart/2005/8/layout/hList2"/>
    <dgm:cxn modelId="{98717E36-7806-4B33-9475-04C3CCA890F4}" type="presOf" srcId="{01EA170F-1629-4E92-BFBD-D7F2E2106695}" destId="{3385847E-03FF-44EB-8FEB-43B07DE13705}" srcOrd="0" destOrd="0" presId="urn:microsoft.com/office/officeart/2005/8/layout/hList2"/>
    <dgm:cxn modelId="{938A3E37-CE94-44AA-AEE8-675542507764}" srcId="{19C23E98-FBF0-43EB-B01D-B3699F29BAA7}" destId="{31D85F91-DF34-4B41-B2B7-F32896BBC0E5}" srcOrd="2" destOrd="0" parTransId="{872A07CA-2CF9-46BF-B4BB-4AF2740C02B0}" sibTransId="{8BEE93E5-C541-4BAF-8594-20A082187FE6}"/>
    <dgm:cxn modelId="{58285D3E-CA48-4192-9219-B7C2266BCD53}" srcId="{0A0EC3DA-12AA-445C-AFF5-F113DE6A172A}" destId="{76A92331-3BEF-47D7-ACA9-3BCE272F4B86}" srcOrd="2" destOrd="0" parTransId="{5F6112F2-4B0E-4D03-A8B1-CB02455FD030}" sibTransId="{83A9BFBA-5433-4D21-844C-59DAF6869D5D}"/>
    <dgm:cxn modelId="{FA2ABA68-73B1-404C-ABAF-37ADEC08D17F}" type="presOf" srcId="{FE1495E4-3B84-409B-8034-B106F06F21A7}" destId="{B01E8223-354A-4C7E-B31C-C38573199343}" srcOrd="0" destOrd="4" presId="urn:microsoft.com/office/officeart/2005/8/layout/hList2"/>
    <dgm:cxn modelId="{3C8AD548-8D32-4C47-A3D6-D4E206279099}" srcId="{0A0EC3DA-12AA-445C-AFF5-F113DE6A172A}" destId="{886FAC0C-5C91-4E15-8A25-6B4AE48211C0}" srcOrd="0" destOrd="0" parTransId="{86BF65D3-F408-4A7B-8F01-CEDC90479769}" sibTransId="{0DD41FC7-AE25-4234-86DB-2360B41ECD7B}"/>
    <dgm:cxn modelId="{9DDB916D-C3C7-41B0-91CC-9FD787240755}" srcId="{0A0EC3DA-12AA-445C-AFF5-F113DE6A172A}" destId="{22FA708F-B918-4E40-94E1-E724AEA44AA7}" srcOrd="8" destOrd="0" parTransId="{DAD2B057-5320-48F5-8604-18D3FF7835A2}" sibTransId="{232197AC-A1B9-4A83-8114-2131BBBFEA22}"/>
    <dgm:cxn modelId="{96D10350-1078-4679-BC30-DDFB5CBA4133}" type="presOf" srcId="{0A0EC3DA-12AA-445C-AFF5-F113DE6A172A}" destId="{374ED499-DC7E-47E2-AAE6-2F214A74A2D8}" srcOrd="0" destOrd="0" presId="urn:microsoft.com/office/officeart/2005/8/layout/hList2"/>
    <dgm:cxn modelId="{E1870450-06A6-4D61-B446-63C5BA38A279}" type="presOf" srcId="{31D85F91-DF34-4B41-B2B7-F32896BBC0E5}" destId="{9F4D12EF-ECA2-44C1-8A4F-024BB499C8A2}" srcOrd="0" destOrd="0" presId="urn:microsoft.com/office/officeart/2005/8/layout/hList2"/>
    <dgm:cxn modelId="{CE438F73-1FAA-4150-B12B-ECF5CFDF9B93}" type="presOf" srcId="{22FA708F-B918-4E40-94E1-E724AEA44AA7}" destId="{C916B5F7-B40D-4851-B5FA-D3CAA96BFBF3}" srcOrd="0" destOrd="8" presId="urn:microsoft.com/office/officeart/2005/8/layout/hList2"/>
    <dgm:cxn modelId="{63F34275-72B1-4079-98C6-1C9451928AD7}" type="presOf" srcId="{19C23E98-FBF0-43EB-B01D-B3699F29BAA7}" destId="{97B85E28-9E04-4ADF-AB5F-E2B0659EEC67}" srcOrd="0" destOrd="0" presId="urn:microsoft.com/office/officeart/2005/8/layout/hList2"/>
    <dgm:cxn modelId="{04298679-362F-4B84-9A91-5DC55BC21CBA}" type="presOf" srcId="{05072433-BF52-44BC-B724-F87DAC2D74E2}" destId="{C916B5F7-B40D-4851-B5FA-D3CAA96BFBF3}" srcOrd="0" destOrd="6" presId="urn:microsoft.com/office/officeart/2005/8/layout/hList2"/>
    <dgm:cxn modelId="{09BD077C-65F7-4E79-9544-C386E55B5B1D}" type="presOf" srcId="{3CB78EF1-6334-4E12-B0FD-FCE8D1D5F911}" destId="{B01E8223-354A-4C7E-B31C-C38573199343}" srcOrd="0" destOrd="1" presId="urn:microsoft.com/office/officeart/2005/8/layout/hList2"/>
    <dgm:cxn modelId="{96836F8D-FF08-4C80-A737-7859A279199A}" type="presOf" srcId="{25E5F636-5D6E-4D44-8D62-C06D2E950C1B}" destId="{7290DBD9-0DD4-469D-9017-63FAC0E916E7}" srcOrd="0" destOrd="1" presId="urn:microsoft.com/office/officeart/2005/8/layout/hList2"/>
    <dgm:cxn modelId="{0DC6EE8E-F0AD-436A-BC3F-D247BEB5864D}" type="presOf" srcId="{FF5B5750-2514-49BE-A147-CC8180978AA2}" destId="{7290DBD9-0DD4-469D-9017-63FAC0E916E7}" srcOrd="0" destOrd="2" presId="urn:microsoft.com/office/officeart/2005/8/layout/hList2"/>
    <dgm:cxn modelId="{A4A96799-526A-46FC-90A2-73DE01C7835D}" type="presOf" srcId="{76A92331-3BEF-47D7-ACA9-3BCE272F4B86}" destId="{C916B5F7-B40D-4851-B5FA-D3CAA96BFBF3}" srcOrd="0" destOrd="2" presId="urn:microsoft.com/office/officeart/2005/8/layout/hList2"/>
    <dgm:cxn modelId="{F34D469E-A9CF-43EC-8CA4-80B1E9EFEC0B}" srcId="{0A0EC3DA-12AA-445C-AFF5-F113DE6A172A}" destId="{18E6A864-12C9-4C96-8F39-076633681979}" srcOrd="4" destOrd="0" parTransId="{FDABD637-F705-4DF8-9688-CC02768F0214}" sibTransId="{66102EB5-5C3E-44B1-8F74-2CEC226EB23A}"/>
    <dgm:cxn modelId="{DE85D99F-F081-4185-BE22-BF5E148944DA}" srcId="{01EA170F-1629-4E92-BFBD-D7F2E2106695}" destId="{BE250CDB-280C-4ACC-BED7-6C61FDF6D2DC}" srcOrd="3" destOrd="0" parTransId="{D4178634-7B5A-4A72-BC9B-0A0740CBB7BA}" sibTransId="{AD81FBA3-13A6-4918-A39A-F0AB6D601BDB}"/>
    <dgm:cxn modelId="{2AFCD1A4-05AB-472B-95FA-CF4F96E0BCF4}" srcId="{0A0EC3DA-12AA-445C-AFF5-F113DE6A172A}" destId="{D52A015C-DBD9-414C-82E0-B6FE8B534B50}" srcOrd="3" destOrd="0" parTransId="{222E67B0-5FDE-4A87-8B69-872D5E4638F5}" sibTransId="{02B1F1D1-5F37-432A-8F60-666AEB453641}"/>
    <dgm:cxn modelId="{668688AC-E9AC-4604-9F49-27E84D59B1A7}" type="presOf" srcId="{886FAC0C-5C91-4E15-8A25-6B4AE48211C0}" destId="{C916B5F7-B40D-4851-B5FA-D3CAA96BFBF3}" srcOrd="0" destOrd="0" presId="urn:microsoft.com/office/officeart/2005/8/layout/hList2"/>
    <dgm:cxn modelId="{D9CB6AAE-CB4C-4D34-AAF5-8D261E356279}" srcId="{0A0EC3DA-12AA-445C-AFF5-F113DE6A172A}" destId="{05072433-BF52-44BC-B724-F87DAC2D74E2}" srcOrd="6" destOrd="0" parTransId="{90DB1804-B87A-4B00-8C7C-685A41C97977}" sibTransId="{254E51A7-C8B3-44DB-A874-29FEC5F88354}"/>
    <dgm:cxn modelId="{7D4307AF-808B-4961-B20B-86684187C7ED}" srcId="{0A0EC3DA-12AA-445C-AFF5-F113DE6A172A}" destId="{1C075E0F-A58F-48F2-89FE-010A73C3D1D0}" srcOrd="5" destOrd="0" parTransId="{D979C224-6758-4038-B10E-53D0CD445D2C}" sibTransId="{40203BD2-F28D-4E78-847F-17B4CD91DA87}"/>
    <dgm:cxn modelId="{C9E6EEBA-3DCD-46CC-AFC6-D41597E1AE86}" srcId="{31D85F91-DF34-4B41-B2B7-F32896BBC0E5}" destId="{25E5F636-5D6E-4D44-8D62-C06D2E950C1B}" srcOrd="1" destOrd="0" parTransId="{A83216B3-B665-4545-AE3A-862C14F589B7}" sibTransId="{0DA12197-A0E9-427A-A057-FAB4D7E7E6ED}"/>
    <dgm:cxn modelId="{9D9C40C6-BC5E-4C46-A701-22765C4F51BC}" type="presOf" srcId="{FA017376-C9D8-45C6-8D53-219405C9C9D5}" destId="{B01E8223-354A-4C7E-B31C-C38573199343}" srcOrd="0" destOrd="0" presId="urn:microsoft.com/office/officeart/2005/8/layout/hList2"/>
    <dgm:cxn modelId="{C59B39C7-43BB-4526-9C83-705E19577056}" type="presOf" srcId="{D52A015C-DBD9-414C-82E0-B6FE8B534B50}" destId="{C916B5F7-B40D-4851-B5FA-D3CAA96BFBF3}" srcOrd="0" destOrd="3" presId="urn:microsoft.com/office/officeart/2005/8/layout/hList2"/>
    <dgm:cxn modelId="{D414EFC8-3CE0-4F42-9DD6-A2DD4099BEE2}" srcId="{31D85F91-DF34-4B41-B2B7-F32896BBC0E5}" destId="{FF5B5750-2514-49BE-A147-CC8180978AA2}" srcOrd="2" destOrd="0" parTransId="{03F3068D-36DB-4864-88EF-C5AA453190FB}" sibTransId="{47598F95-FE0B-4F09-9870-BD196428EB9A}"/>
    <dgm:cxn modelId="{4E8AA3CA-6205-4513-ABB9-34124BE21DC4}" type="presOf" srcId="{BE250CDB-280C-4ACC-BED7-6C61FDF6D2DC}" destId="{B01E8223-354A-4C7E-B31C-C38573199343}" srcOrd="0" destOrd="3" presId="urn:microsoft.com/office/officeart/2005/8/layout/hList2"/>
    <dgm:cxn modelId="{02207BD1-6F1F-4E23-81FC-02C318935053}" srcId="{01EA170F-1629-4E92-BFBD-D7F2E2106695}" destId="{3CB78EF1-6334-4E12-B0FD-FCE8D1D5F911}" srcOrd="1" destOrd="0" parTransId="{308944D2-7E6B-4A98-9184-6F777A7F2595}" sibTransId="{A7DFB798-0930-4E8D-8A7B-D031618CF166}"/>
    <dgm:cxn modelId="{6F6A94DD-C7F1-4EF9-9518-C7A25EADA235}" srcId="{01EA170F-1629-4E92-BFBD-D7F2E2106695}" destId="{FE1495E4-3B84-409B-8034-B106F06F21A7}" srcOrd="4" destOrd="0" parTransId="{26841F0A-8A96-4B73-AD05-0EF58B1739D6}" sibTransId="{5303B288-50E1-4151-B809-D86615170B91}"/>
    <dgm:cxn modelId="{0D336FE6-272B-489B-B697-AD581057EDFD}" srcId="{31D85F91-DF34-4B41-B2B7-F32896BBC0E5}" destId="{C16C2173-1ECA-4178-9744-0E6E77854EF2}" srcOrd="0" destOrd="0" parTransId="{BE7A51B9-1C69-483E-9CBE-7679C36842C2}" sibTransId="{7500F6BC-0DBE-4907-AC51-777EF19F3AE0}"/>
    <dgm:cxn modelId="{CB9184E6-E357-44B4-86AE-C7EB92F128B4}" type="presOf" srcId="{1C075E0F-A58F-48F2-89FE-010A73C3D1D0}" destId="{C916B5F7-B40D-4851-B5FA-D3CAA96BFBF3}" srcOrd="0" destOrd="5" presId="urn:microsoft.com/office/officeart/2005/8/layout/hList2"/>
    <dgm:cxn modelId="{E1DA73EA-0A67-4AA8-BAEC-084188EADBB5}" type="presOf" srcId="{DD51759B-E459-4AF1-A48B-361846209154}" destId="{C916B5F7-B40D-4851-B5FA-D3CAA96BFBF3}" srcOrd="0" destOrd="1" presId="urn:microsoft.com/office/officeart/2005/8/layout/hList2"/>
    <dgm:cxn modelId="{FDB144FF-A6B0-4266-85CB-66557DD35C0C}" srcId="{01EA170F-1629-4E92-BFBD-D7F2E2106695}" destId="{52A1B629-C1D3-4A9B-9912-CE01AF480446}" srcOrd="2" destOrd="0" parTransId="{FA086888-85C5-45E3-A62C-285B35B4C594}" sibTransId="{D8ABF139-C3C1-4330-B294-784BF3CB2963}"/>
    <dgm:cxn modelId="{8AA95FB1-1AF7-4793-BB45-A438354ADEAB}" type="presParOf" srcId="{97B85E28-9E04-4ADF-AB5F-E2B0659EEC67}" destId="{771D68C2-D701-4702-93D9-DEAD98E1054C}" srcOrd="0" destOrd="0" presId="urn:microsoft.com/office/officeart/2005/8/layout/hList2"/>
    <dgm:cxn modelId="{DB89A951-542D-4D63-AEA5-CC7DC199C68F}" type="presParOf" srcId="{771D68C2-D701-4702-93D9-DEAD98E1054C}" destId="{E32EB0C6-7D56-40B1-97B1-DD2812717283}" srcOrd="0" destOrd="0" presId="urn:microsoft.com/office/officeart/2005/8/layout/hList2"/>
    <dgm:cxn modelId="{CB1B4540-4EE3-44ED-9AD3-0ACDAF8809D0}" type="presParOf" srcId="{771D68C2-D701-4702-93D9-DEAD98E1054C}" destId="{B01E8223-354A-4C7E-B31C-C38573199343}" srcOrd="1" destOrd="0" presId="urn:microsoft.com/office/officeart/2005/8/layout/hList2"/>
    <dgm:cxn modelId="{46B50AA2-E225-44DE-9218-87BF821EA718}" type="presParOf" srcId="{771D68C2-D701-4702-93D9-DEAD98E1054C}" destId="{3385847E-03FF-44EB-8FEB-43B07DE13705}" srcOrd="2" destOrd="0" presId="urn:microsoft.com/office/officeart/2005/8/layout/hList2"/>
    <dgm:cxn modelId="{99F4080C-87FC-4847-93CF-8B43D566B480}" type="presParOf" srcId="{97B85E28-9E04-4ADF-AB5F-E2B0659EEC67}" destId="{64A7F2D0-AE98-4D99-B8C0-E3DFE71A1935}" srcOrd="1" destOrd="0" presId="urn:microsoft.com/office/officeart/2005/8/layout/hList2"/>
    <dgm:cxn modelId="{70C053A0-0DDF-4D3D-975E-A0D42A428D74}" type="presParOf" srcId="{97B85E28-9E04-4ADF-AB5F-E2B0659EEC67}" destId="{029BEA61-8305-4594-BCB6-8AB80D0D7C9B}" srcOrd="2" destOrd="0" presId="urn:microsoft.com/office/officeart/2005/8/layout/hList2"/>
    <dgm:cxn modelId="{AEE4029D-C3CA-4EF8-B417-1452E4D02465}" type="presParOf" srcId="{029BEA61-8305-4594-BCB6-8AB80D0D7C9B}" destId="{216E9A54-B9D7-4577-BC92-10DD1B130BC7}" srcOrd="0" destOrd="0" presId="urn:microsoft.com/office/officeart/2005/8/layout/hList2"/>
    <dgm:cxn modelId="{667FB4B5-D4CE-4A52-988E-B47EF92AC88B}" type="presParOf" srcId="{029BEA61-8305-4594-BCB6-8AB80D0D7C9B}" destId="{C916B5F7-B40D-4851-B5FA-D3CAA96BFBF3}" srcOrd="1" destOrd="0" presId="urn:microsoft.com/office/officeart/2005/8/layout/hList2"/>
    <dgm:cxn modelId="{928E9A3D-DA87-49ED-856A-572B6354AB9B}" type="presParOf" srcId="{029BEA61-8305-4594-BCB6-8AB80D0D7C9B}" destId="{374ED499-DC7E-47E2-AAE6-2F214A74A2D8}" srcOrd="2" destOrd="0" presId="urn:microsoft.com/office/officeart/2005/8/layout/hList2"/>
    <dgm:cxn modelId="{46F3A972-B897-4465-9EF1-9A1951FEA69A}" type="presParOf" srcId="{97B85E28-9E04-4ADF-AB5F-E2B0659EEC67}" destId="{D2BF95A2-4527-48EA-9552-37BE5EC39C69}" srcOrd="3" destOrd="0" presId="urn:microsoft.com/office/officeart/2005/8/layout/hList2"/>
    <dgm:cxn modelId="{04E1566B-1E97-491B-926E-D2CAED410D30}" type="presParOf" srcId="{97B85E28-9E04-4ADF-AB5F-E2B0659EEC67}" destId="{E1614AD8-7CCC-43B0-A71E-2587C2A1758F}" srcOrd="4" destOrd="0" presId="urn:microsoft.com/office/officeart/2005/8/layout/hList2"/>
    <dgm:cxn modelId="{DD4867DA-E09F-41F2-8D61-E5D00B8DA0DB}" type="presParOf" srcId="{E1614AD8-7CCC-43B0-A71E-2587C2A1758F}" destId="{70E8A2BF-371A-427D-AD5B-62D32ABDC02C}" srcOrd="0" destOrd="0" presId="urn:microsoft.com/office/officeart/2005/8/layout/hList2"/>
    <dgm:cxn modelId="{8EAFFB07-E3BD-4D94-ADA7-C91F4F3AF678}" type="presParOf" srcId="{E1614AD8-7CCC-43B0-A71E-2587C2A1758F}" destId="{7290DBD9-0DD4-469D-9017-63FAC0E916E7}" srcOrd="1" destOrd="0" presId="urn:microsoft.com/office/officeart/2005/8/layout/hList2"/>
    <dgm:cxn modelId="{CDDBA5FD-4DA2-4D72-ADD3-CA04200CBD2F}" type="presParOf" srcId="{E1614AD8-7CCC-43B0-A71E-2587C2A1758F}" destId="{9F4D12EF-ECA2-44C1-8A4F-024BB499C8A2}"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702D07-462C-4BF8-A95A-F4364CF794E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D824C9D-C4CC-4544-8435-820E8332C821}">
      <dgm:prSet phldrT="[Text]" custT="1"/>
      <dgm:spPr/>
      <dgm:t>
        <a:bodyPr/>
        <a:lstStyle/>
        <a:p>
          <a:r>
            <a:rPr lang="en-US" sz="1600" b="1" dirty="0">
              <a:effectLst/>
              <a:latin typeface="Century Gothic" panose="020B0502020202020204" pitchFamily="34" charset="0"/>
              <a:ea typeface="Times New Roman" panose="02020603050405020304" pitchFamily="18" charset="0"/>
            </a:rPr>
            <a:t>Term of office of the Commission</a:t>
          </a:r>
          <a:endParaRPr lang="en-US" sz="1600" b="1" dirty="0"/>
        </a:p>
      </dgm:t>
    </dgm:pt>
    <dgm:pt modelId="{26D1150D-29BB-4B48-B0FA-11B49D0FA3B5}" type="parTrans" cxnId="{E2A3192C-862C-4A59-870E-CCCC0F54521A}">
      <dgm:prSet/>
      <dgm:spPr/>
      <dgm:t>
        <a:bodyPr/>
        <a:lstStyle/>
        <a:p>
          <a:endParaRPr lang="en-US"/>
        </a:p>
      </dgm:t>
    </dgm:pt>
    <dgm:pt modelId="{3DA4FC7A-2527-4B0D-9855-7673418591EF}" type="sibTrans" cxnId="{E2A3192C-862C-4A59-870E-CCCC0F54521A}">
      <dgm:prSet/>
      <dgm:spPr/>
      <dgm:t>
        <a:bodyPr/>
        <a:lstStyle/>
        <a:p>
          <a:endParaRPr lang="en-US"/>
        </a:p>
      </dgm:t>
    </dgm:pt>
    <dgm:pt modelId="{4D5C70BC-415C-4EDE-83E1-94C0579043CB}">
      <dgm:prSet phldrT="[Text]" custT="1"/>
      <dgm:spPr/>
      <dgm:t>
        <a:bodyPr/>
        <a:lstStyle/>
        <a:p>
          <a:r>
            <a:rPr lang="en-US" sz="1600" b="0"/>
            <a:t>Five years</a:t>
          </a:r>
          <a:endParaRPr lang="en-US" sz="1600" b="0" dirty="0"/>
        </a:p>
      </dgm:t>
    </dgm:pt>
    <dgm:pt modelId="{EA980D96-717D-4CB6-BCAA-0D63228501FC}" type="parTrans" cxnId="{0EDFFDF8-DE81-435B-B973-AEE0BABE7359}">
      <dgm:prSet/>
      <dgm:spPr/>
      <dgm:t>
        <a:bodyPr/>
        <a:lstStyle/>
        <a:p>
          <a:endParaRPr lang="en-US"/>
        </a:p>
      </dgm:t>
    </dgm:pt>
    <dgm:pt modelId="{25F0573F-6B9C-45B6-990D-16C5832878DC}" type="sibTrans" cxnId="{0EDFFDF8-DE81-435B-B973-AEE0BABE7359}">
      <dgm:prSet/>
      <dgm:spPr/>
      <dgm:t>
        <a:bodyPr/>
        <a:lstStyle/>
        <a:p>
          <a:endParaRPr lang="en-US"/>
        </a:p>
      </dgm:t>
    </dgm:pt>
    <dgm:pt modelId="{0B46FF88-20F6-4CE3-AA03-8FFBD579E31A}">
      <dgm:prSet phldrT="[Text]" custT="1"/>
      <dgm:spPr/>
      <dgm:t>
        <a:bodyPr/>
        <a:lstStyle/>
        <a:p>
          <a:r>
            <a:rPr lang="en-US" sz="1600" b="1" dirty="0">
              <a:effectLst/>
              <a:latin typeface="Century Gothic" panose="020B0502020202020204" pitchFamily="34" charset="0"/>
              <a:ea typeface="Times New Roman" panose="02020603050405020304" pitchFamily="18" charset="0"/>
            </a:rPr>
            <a:t>Submission of applications for recognition with the Commission</a:t>
          </a:r>
          <a:endParaRPr lang="en-US" sz="1600" b="1" dirty="0"/>
        </a:p>
      </dgm:t>
    </dgm:pt>
    <dgm:pt modelId="{D89AD66C-7567-4C6D-8206-AE391F3DB2FA}" type="parTrans" cxnId="{7D6019C0-BB78-4BEB-AA5D-4A684D121E86}">
      <dgm:prSet/>
      <dgm:spPr/>
      <dgm:t>
        <a:bodyPr/>
        <a:lstStyle/>
        <a:p>
          <a:endParaRPr lang="en-US"/>
        </a:p>
      </dgm:t>
    </dgm:pt>
    <dgm:pt modelId="{7F48D4C1-4510-479C-A832-1EB4127829D3}" type="sibTrans" cxnId="{7D6019C0-BB78-4BEB-AA5D-4A684D121E86}">
      <dgm:prSet/>
      <dgm:spPr/>
      <dgm:t>
        <a:bodyPr/>
        <a:lstStyle/>
        <a:p>
          <a:endParaRPr lang="en-US"/>
        </a:p>
      </dgm:t>
    </dgm:pt>
    <dgm:pt modelId="{DCCC9663-6710-4608-B57F-A579D40C9DAD}">
      <dgm:prSet phldrT="[Text]" custT="1"/>
      <dgm:spPr/>
      <dgm:t>
        <a:bodyPr/>
        <a:lstStyle/>
        <a:p>
          <a:r>
            <a:rPr lang="en-US" sz="1600" b="0" dirty="0"/>
            <a:t>Three years </a:t>
          </a:r>
        </a:p>
      </dgm:t>
    </dgm:pt>
    <dgm:pt modelId="{F2C6BAC9-D699-428F-8C5B-486FB1EC8BDC}" type="parTrans" cxnId="{1615737C-541F-49D9-A0A9-F47DC2DAAFBB}">
      <dgm:prSet/>
      <dgm:spPr/>
      <dgm:t>
        <a:bodyPr/>
        <a:lstStyle/>
        <a:p>
          <a:endParaRPr lang="en-US"/>
        </a:p>
      </dgm:t>
    </dgm:pt>
    <dgm:pt modelId="{E882CFAF-6B5D-4532-9FB8-E872912589D5}" type="sibTrans" cxnId="{1615737C-541F-49D9-A0A9-F47DC2DAAFBB}">
      <dgm:prSet/>
      <dgm:spPr/>
      <dgm:t>
        <a:bodyPr/>
        <a:lstStyle/>
        <a:p>
          <a:endParaRPr lang="en-US"/>
        </a:p>
      </dgm:t>
    </dgm:pt>
    <dgm:pt modelId="{12FDBB68-D149-484E-ACCE-52BD01444AEA}">
      <dgm:prSet phldrT="[Text]" custT="1"/>
      <dgm:spPr/>
      <dgm:t>
        <a:bodyPr/>
        <a:lstStyle/>
        <a:p>
          <a:r>
            <a:rPr lang="en-US" sz="1600" b="1" dirty="0">
              <a:effectLst/>
              <a:latin typeface="Century Gothic" panose="020B0502020202020204" pitchFamily="34" charset="0"/>
              <a:ea typeface="Times New Roman" panose="02020603050405020304" pitchFamily="18" charset="0"/>
            </a:rPr>
            <a:t>Launch of the National Awareness Campaign</a:t>
          </a:r>
          <a:endParaRPr lang="en-US" sz="1600" b="1" dirty="0"/>
        </a:p>
      </dgm:t>
    </dgm:pt>
    <dgm:pt modelId="{C36DD9F4-4D07-4220-BFAB-989265EE4F37}" type="parTrans" cxnId="{35538F0C-2FB6-4200-A32B-5A6F964F9CCF}">
      <dgm:prSet/>
      <dgm:spPr/>
      <dgm:t>
        <a:bodyPr/>
        <a:lstStyle/>
        <a:p>
          <a:endParaRPr lang="en-US"/>
        </a:p>
      </dgm:t>
    </dgm:pt>
    <dgm:pt modelId="{5A330BF5-2CA8-4E67-960F-12013544EF48}" type="sibTrans" cxnId="{35538F0C-2FB6-4200-A32B-5A6F964F9CCF}">
      <dgm:prSet/>
      <dgm:spPr/>
      <dgm:t>
        <a:bodyPr/>
        <a:lstStyle/>
        <a:p>
          <a:endParaRPr lang="en-US"/>
        </a:p>
      </dgm:t>
    </dgm:pt>
    <dgm:pt modelId="{11282F0F-8938-4ED9-A38B-3076FE139C80}">
      <dgm:prSet phldrT="[Text]" custT="1"/>
      <dgm:spPr/>
      <dgm:t>
        <a:bodyPr/>
        <a:lstStyle/>
        <a:p>
          <a:r>
            <a:rPr lang="en-US" sz="1600" b="0" dirty="0"/>
            <a:t>25 March 2022 </a:t>
          </a:r>
        </a:p>
      </dgm:t>
    </dgm:pt>
    <dgm:pt modelId="{C117BEFC-ED52-4D91-A71E-76CA3BC53E92}" type="parTrans" cxnId="{5955E429-126A-4778-862A-68AB26C8EC7D}">
      <dgm:prSet/>
      <dgm:spPr/>
      <dgm:t>
        <a:bodyPr/>
        <a:lstStyle/>
        <a:p>
          <a:endParaRPr lang="en-US"/>
        </a:p>
      </dgm:t>
    </dgm:pt>
    <dgm:pt modelId="{8098E4F6-9587-4AEF-A50C-62F4637D3178}" type="sibTrans" cxnId="{5955E429-126A-4778-862A-68AB26C8EC7D}">
      <dgm:prSet/>
      <dgm:spPr/>
      <dgm:t>
        <a:bodyPr/>
        <a:lstStyle/>
        <a:p>
          <a:endParaRPr lang="en-US"/>
        </a:p>
      </dgm:t>
    </dgm:pt>
    <dgm:pt modelId="{87471CA6-ACE1-4E1D-93C5-2FD73A15C830}">
      <dgm:prSet custT="1"/>
      <dgm:spPr/>
      <dgm:t>
        <a:bodyPr/>
        <a:lstStyle/>
        <a:p>
          <a:r>
            <a:rPr lang="en-US" sz="1600" b="1">
              <a:effectLst/>
              <a:latin typeface="Century Gothic" panose="020B0502020202020204" pitchFamily="34" charset="0"/>
              <a:ea typeface="Times New Roman" panose="02020603050405020304" pitchFamily="18" charset="0"/>
            </a:rPr>
            <a:t>Western Cape Awareness Campaign </a:t>
          </a:r>
          <a:endParaRPr lang="en-US" sz="1600" b="1"/>
        </a:p>
      </dgm:t>
    </dgm:pt>
    <dgm:pt modelId="{CF36BE5F-D11E-48B2-961B-0EB0F7B7C771}" type="parTrans" cxnId="{D59F8A3A-765E-4CE2-AA7C-4FBC5E97A2BF}">
      <dgm:prSet/>
      <dgm:spPr/>
      <dgm:t>
        <a:bodyPr/>
        <a:lstStyle/>
        <a:p>
          <a:endParaRPr lang="en-US"/>
        </a:p>
      </dgm:t>
    </dgm:pt>
    <dgm:pt modelId="{FFE1F138-C474-4A6E-9407-A44F2BACB72C}" type="sibTrans" cxnId="{D59F8A3A-765E-4CE2-AA7C-4FBC5E97A2BF}">
      <dgm:prSet/>
      <dgm:spPr/>
      <dgm:t>
        <a:bodyPr/>
        <a:lstStyle/>
        <a:p>
          <a:endParaRPr lang="en-US"/>
        </a:p>
      </dgm:t>
    </dgm:pt>
    <dgm:pt modelId="{3BED3D23-8A29-4626-AD17-06A339B3B62E}">
      <dgm:prSet custT="1"/>
      <dgm:spPr/>
      <dgm:t>
        <a:bodyPr/>
        <a:lstStyle/>
        <a:p>
          <a:r>
            <a:rPr lang="en-US" sz="1600" b="0" dirty="0"/>
            <a:t>28 June 2022</a:t>
          </a:r>
        </a:p>
      </dgm:t>
    </dgm:pt>
    <dgm:pt modelId="{60592D99-C504-4E8C-B9F9-693DF120DC31}" type="parTrans" cxnId="{0C5E0B52-F6D2-49CC-843C-96F76C7718CB}">
      <dgm:prSet/>
      <dgm:spPr/>
      <dgm:t>
        <a:bodyPr/>
        <a:lstStyle/>
        <a:p>
          <a:endParaRPr lang="en-US"/>
        </a:p>
      </dgm:t>
    </dgm:pt>
    <dgm:pt modelId="{29BFDA5A-B46F-4698-8FB4-2F930B3173E6}" type="sibTrans" cxnId="{0C5E0B52-F6D2-49CC-843C-96F76C7718CB}">
      <dgm:prSet/>
      <dgm:spPr/>
      <dgm:t>
        <a:bodyPr/>
        <a:lstStyle/>
        <a:p>
          <a:endParaRPr lang="en-US"/>
        </a:p>
      </dgm:t>
    </dgm:pt>
    <dgm:pt modelId="{425A0C23-1305-41E2-95C7-F29318A26E42}">
      <dgm:prSet custT="1"/>
      <dgm:spPr/>
      <dgm:t>
        <a:bodyPr/>
        <a:lstStyle/>
        <a:p>
          <a:r>
            <a:rPr lang="en-US" sz="1600" b="0" dirty="0"/>
            <a:t>From 30 March 2022 to 29 May 2025*</a:t>
          </a:r>
        </a:p>
      </dgm:t>
    </dgm:pt>
    <dgm:pt modelId="{BF1E2755-514A-43C6-AB3C-F014E6A4DFE9}" type="parTrans" cxnId="{188ADC78-D79D-4B82-8E46-BC3C0645790F}">
      <dgm:prSet/>
      <dgm:spPr/>
      <dgm:t>
        <a:bodyPr/>
        <a:lstStyle/>
        <a:p>
          <a:endParaRPr lang="en-US"/>
        </a:p>
      </dgm:t>
    </dgm:pt>
    <dgm:pt modelId="{756989E3-7639-4ECC-AA11-4F9D32F96E22}" type="sibTrans" cxnId="{188ADC78-D79D-4B82-8E46-BC3C0645790F}">
      <dgm:prSet/>
      <dgm:spPr/>
      <dgm:t>
        <a:bodyPr/>
        <a:lstStyle/>
        <a:p>
          <a:endParaRPr lang="en-US"/>
        </a:p>
      </dgm:t>
    </dgm:pt>
    <dgm:pt modelId="{49639B78-CD4C-4206-8A16-4E8A6D519137}">
      <dgm:prSet custT="1"/>
      <dgm:spPr/>
      <dgm:t>
        <a:bodyPr/>
        <a:lstStyle/>
        <a:p>
          <a:r>
            <a:rPr lang="en-US" sz="1600" b="0" dirty="0"/>
            <a:t>From 1 September 2021 to 31 August 2026 *</a:t>
          </a:r>
        </a:p>
      </dgm:t>
    </dgm:pt>
    <dgm:pt modelId="{07C17C11-F284-4AF8-B03B-062BBEEE2016}" type="parTrans" cxnId="{2ED4657F-77E4-47FF-AC7C-62D7E71EC97D}">
      <dgm:prSet/>
      <dgm:spPr/>
      <dgm:t>
        <a:bodyPr/>
        <a:lstStyle/>
        <a:p>
          <a:endParaRPr lang="en-US"/>
        </a:p>
      </dgm:t>
    </dgm:pt>
    <dgm:pt modelId="{74B8A08D-861B-42DC-BE66-1B9D8949CB44}" type="sibTrans" cxnId="{2ED4657F-77E4-47FF-AC7C-62D7E71EC97D}">
      <dgm:prSet/>
      <dgm:spPr/>
      <dgm:t>
        <a:bodyPr/>
        <a:lstStyle/>
        <a:p>
          <a:endParaRPr lang="en-US"/>
        </a:p>
      </dgm:t>
    </dgm:pt>
    <dgm:pt modelId="{7F9214B1-D8C9-4064-B0A0-6D776602964D}" type="pres">
      <dgm:prSet presAssocID="{64702D07-462C-4BF8-A95A-F4364CF794E3}" presName="Name0" presStyleCnt="0">
        <dgm:presLayoutVars>
          <dgm:dir/>
          <dgm:animLvl val="lvl"/>
          <dgm:resizeHandles val="exact"/>
        </dgm:presLayoutVars>
      </dgm:prSet>
      <dgm:spPr/>
    </dgm:pt>
    <dgm:pt modelId="{7518B562-170F-4F7B-846D-A4312CC83078}" type="pres">
      <dgm:prSet presAssocID="{AD824C9D-C4CC-4544-8435-820E8332C821}" presName="composite" presStyleCnt="0"/>
      <dgm:spPr/>
    </dgm:pt>
    <dgm:pt modelId="{E9790AB2-F54B-47E5-839B-A1AD90C6C3EB}" type="pres">
      <dgm:prSet presAssocID="{AD824C9D-C4CC-4544-8435-820E8332C821}" presName="parTx" presStyleLbl="alignNode1" presStyleIdx="0" presStyleCnt="4">
        <dgm:presLayoutVars>
          <dgm:chMax val="0"/>
          <dgm:chPref val="0"/>
          <dgm:bulletEnabled val="1"/>
        </dgm:presLayoutVars>
      </dgm:prSet>
      <dgm:spPr/>
    </dgm:pt>
    <dgm:pt modelId="{DFC0C14E-7A96-427D-ACA3-EC8965F8BAD7}" type="pres">
      <dgm:prSet presAssocID="{AD824C9D-C4CC-4544-8435-820E8332C821}" presName="desTx" presStyleLbl="alignAccFollowNode1" presStyleIdx="0" presStyleCnt="4">
        <dgm:presLayoutVars>
          <dgm:bulletEnabled val="1"/>
        </dgm:presLayoutVars>
      </dgm:prSet>
      <dgm:spPr/>
    </dgm:pt>
    <dgm:pt modelId="{BA5CE2AD-1C30-449F-9A2F-884C8302863A}" type="pres">
      <dgm:prSet presAssocID="{3DA4FC7A-2527-4B0D-9855-7673418591EF}" presName="space" presStyleCnt="0"/>
      <dgm:spPr/>
    </dgm:pt>
    <dgm:pt modelId="{E892037E-66BB-4B76-99EB-23A28E7FFF61}" type="pres">
      <dgm:prSet presAssocID="{0B46FF88-20F6-4CE3-AA03-8FFBD579E31A}" presName="composite" presStyleCnt="0"/>
      <dgm:spPr/>
    </dgm:pt>
    <dgm:pt modelId="{127B7936-DBE9-4FF6-9C77-EC2B1D85F288}" type="pres">
      <dgm:prSet presAssocID="{0B46FF88-20F6-4CE3-AA03-8FFBD579E31A}" presName="parTx" presStyleLbl="alignNode1" presStyleIdx="1" presStyleCnt="4">
        <dgm:presLayoutVars>
          <dgm:chMax val="0"/>
          <dgm:chPref val="0"/>
          <dgm:bulletEnabled val="1"/>
        </dgm:presLayoutVars>
      </dgm:prSet>
      <dgm:spPr/>
    </dgm:pt>
    <dgm:pt modelId="{148B80D0-BCED-40E4-8C38-BAA70CE40CEF}" type="pres">
      <dgm:prSet presAssocID="{0B46FF88-20F6-4CE3-AA03-8FFBD579E31A}" presName="desTx" presStyleLbl="alignAccFollowNode1" presStyleIdx="1" presStyleCnt="4">
        <dgm:presLayoutVars>
          <dgm:bulletEnabled val="1"/>
        </dgm:presLayoutVars>
      </dgm:prSet>
      <dgm:spPr/>
    </dgm:pt>
    <dgm:pt modelId="{B3000FA0-19A0-49EC-887C-2415252EE65D}" type="pres">
      <dgm:prSet presAssocID="{7F48D4C1-4510-479C-A832-1EB4127829D3}" presName="space" presStyleCnt="0"/>
      <dgm:spPr/>
    </dgm:pt>
    <dgm:pt modelId="{B3324B54-AC0D-421A-BB02-5C1D022007B0}" type="pres">
      <dgm:prSet presAssocID="{12FDBB68-D149-484E-ACCE-52BD01444AEA}" presName="composite" presStyleCnt="0"/>
      <dgm:spPr/>
    </dgm:pt>
    <dgm:pt modelId="{31F068BB-574D-48E7-99BB-5BD389990000}" type="pres">
      <dgm:prSet presAssocID="{12FDBB68-D149-484E-ACCE-52BD01444AEA}" presName="parTx" presStyleLbl="alignNode1" presStyleIdx="2" presStyleCnt="4">
        <dgm:presLayoutVars>
          <dgm:chMax val="0"/>
          <dgm:chPref val="0"/>
          <dgm:bulletEnabled val="1"/>
        </dgm:presLayoutVars>
      </dgm:prSet>
      <dgm:spPr/>
    </dgm:pt>
    <dgm:pt modelId="{5EB33BE4-B10E-49C6-9C40-3BB43BDF7B5D}" type="pres">
      <dgm:prSet presAssocID="{12FDBB68-D149-484E-ACCE-52BD01444AEA}" presName="desTx" presStyleLbl="alignAccFollowNode1" presStyleIdx="2" presStyleCnt="4">
        <dgm:presLayoutVars>
          <dgm:bulletEnabled val="1"/>
        </dgm:presLayoutVars>
      </dgm:prSet>
      <dgm:spPr/>
    </dgm:pt>
    <dgm:pt modelId="{1D03330C-CCBE-49B1-ACC3-5A8ADCD43233}" type="pres">
      <dgm:prSet presAssocID="{5A330BF5-2CA8-4E67-960F-12013544EF48}" presName="space" presStyleCnt="0"/>
      <dgm:spPr/>
    </dgm:pt>
    <dgm:pt modelId="{D57C1B9E-534E-4481-AD80-871EDAA6089E}" type="pres">
      <dgm:prSet presAssocID="{87471CA6-ACE1-4E1D-93C5-2FD73A15C830}" presName="composite" presStyleCnt="0"/>
      <dgm:spPr/>
    </dgm:pt>
    <dgm:pt modelId="{FFB48983-ADF7-4677-9A42-737B52F49A78}" type="pres">
      <dgm:prSet presAssocID="{87471CA6-ACE1-4E1D-93C5-2FD73A15C830}" presName="parTx" presStyleLbl="alignNode1" presStyleIdx="3" presStyleCnt="4">
        <dgm:presLayoutVars>
          <dgm:chMax val="0"/>
          <dgm:chPref val="0"/>
          <dgm:bulletEnabled val="1"/>
        </dgm:presLayoutVars>
      </dgm:prSet>
      <dgm:spPr/>
    </dgm:pt>
    <dgm:pt modelId="{B00976E8-A3C5-46A3-ACAD-6D6964D0388A}" type="pres">
      <dgm:prSet presAssocID="{87471CA6-ACE1-4E1D-93C5-2FD73A15C830}" presName="desTx" presStyleLbl="alignAccFollowNode1" presStyleIdx="3" presStyleCnt="4">
        <dgm:presLayoutVars>
          <dgm:bulletEnabled val="1"/>
        </dgm:presLayoutVars>
      </dgm:prSet>
      <dgm:spPr/>
    </dgm:pt>
  </dgm:ptLst>
  <dgm:cxnLst>
    <dgm:cxn modelId="{35538F0C-2FB6-4200-A32B-5A6F964F9CCF}" srcId="{64702D07-462C-4BF8-A95A-F4364CF794E3}" destId="{12FDBB68-D149-484E-ACCE-52BD01444AEA}" srcOrd="2" destOrd="0" parTransId="{C36DD9F4-4D07-4220-BFAB-989265EE4F37}" sibTransId="{5A330BF5-2CA8-4E67-960F-12013544EF48}"/>
    <dgm:cxn modelId="{3E35881F-D97F-42F1-AB4E-558C55A3CA86}" type="presOf" srcId="{87471CA6-ACE1-4E1D-93C5-2FD73A15C830}" destId="{FFB48983-ADF7-4677-9A42-737B52F49A78}" srcOrd="0" destOrd="0" presId="urn:microsoft.com/office/officeart/2005/8/layout/hList1"/>
    <dgm:cxn modelId="{13173923-A168-4619-A2FB-978A90D283C8}" type="presOf" srcId="{0B46FF88-20F6-4CE3-AA03-8FFBD579E31A}" destId="{127B7936-DBE9-4FF6-9C77-EC2B1D85F288}" srcOrd="0" destOrd="0" presId="urn:microsoft.com/office/officeart/2005/8/layout/hList1"/>
    <dgm:cxn modelId="{5955E429-126A-4778-862A-68AB26C8EC7D}" srcId="{12FDBB68-D149-484E-ACCE-52BD01444AEA}" destId="{11282F0F-8938-4ED9-A38B-3076FE139C80}" srcOrd="0" destOrd="0" parTransId="{C117BEFC-ED52-4D91-A71E-76CA3BC53E92}" sibTransId="{8098E4F6-9587-4AEF-A50C-62F4637D3178}"/>
    <dgm:cxn modelId="{E2A3192C-862C-4A59-870E-CCCC0F54521A}" srcId="{64702D07-462C-4BF8-A95A-F4364CF794E3}" destId="{AD824C9D-C4CC-4544-8435-820E8332C821}" srcOrd="0" destOrd="0" parTransId="{26D1150D-29BB-4B48-B0FA-11B49D0FA3B5}" sibTransId="{3DA4FC7A-2527-4B0D-9855-7673418591EF}"/>
    <dgm:cxn modelId="{84D08830-AA44-4B9F-9E59-6FEE87F0B0EF}" type="presOf" srcId="{64702D07-462C-4BF8-A95A-F4364CF794E3}" destId="{7F9214B1-D8C9-4064-B0A0-6D776602964D}" srcOrd="0" destOrd="0" presId="urn:microsoft.com/office/officeart/2005/8/layout/hList1"/>
    <dgm:cxn modelId="{A2453239-CC0F-484F-A331-06DBF284BD03}" type="presOf" srcId="{DCCC9663-6710-4608-B57F-A579D40C9DAD}" destId="{148B80D0-BCED-40E4-8C38-BAA70CE40CEF}" srcOrd="0" destOrd="0" presId="urn:microsoft.com/office/officeart/2005/8/layout/hList1"/>
    <dgm:cxn modelId="{D59F8A3A-765E-4CE2-AA7C-4FBC5E97A2BF}" srcId="{64702D07-462C-4BF8-A95A-F4364CF794E3}" destId="{87471CA6-ACE1-4E1D-93C5-2FD73A15C830}" srcOrd="3" destOrd="0" parTransId="{CF36BE5F-D11E-48B2-961B-0EB0F7B7C771}" sibTransId="{FFE1F138-C474-4A6E-9407-A44F2BACB72C}"/>
    <dgm:cxn modelId="{0C5E0B52-F6D2-49CC-843C-96F76C7718CB}" srcId="{87471CA6-ACE1-4E1D-93C5-2FD73A15C830}" destId="{3BED3D23-8A29-4626-AD17-06A339B3B62E}" srcOrd="0" destOrd="0" parTransId="{60592D99-C504-4E8C-B9F9-693DF120DC31}" sibTransId="{29BFDA5A-B46F-4698-8FB4-2F930B3173E6}"/>
    <dgm:cxn modelId="{1F444C55-C2D1-427E-B2ED-C80B5FC70653}" type="presOf" srcId="{49639B78-CD4C-4206-8A16-4E8A6D519137}" destId="{DFC0C14E-7A96-427D-ACA3-EC8965F8BAD7}" srcOrd="0" destOrd="1" presId="urn:microsoft.com/office/officeart/2005/8/layout/hList1"/>
    <dgm:cxn modelId="{8FF01556-AE2E-45FA-AF2A-0BD42E1AC481}" type="presOf" srcId="{3BED3D23-8A29-4626-AD17-06A339B3B62E}" destId="{B00976E8-A3C5-46A3-ACAD-6D6964D0388A}" srcOrd="0" destOrd="0" presId="urn:microsoft.com/office/officeart/2005/8/layout/hList1"/>
    <dgm:cxn modelId="{188ADC78-D79D-4B82-8E46-BC3C0645790F}" srcId="{0B46FF88-20F6-4CE3-AA03-8FFBD579E31A}" destId="{425A0C23-1305-41E2-95C7-F29318A26E42}" srcOrd="1" destOrd="0" parTransId="{BF1E2755-514A-43C6-AB3C-F014E6A4DFE9}" sibTransId="{756989E3-7639-4ECC-AA11-4F9D32F96E22}"/>
    <dgm:cxn modelId="{ECC82B7A-56AA-4EF1-8471-CAEF3F904697}" type="presOf" srcId="{4D5C70BC-415C-4EDE-83E1-94C0579043CB}" destId="{DFC0C14E-7A96-427D-ACA3-EC8965F8BAD7}" srcOrd="0" destOrd="0" presId="urn:microsoft.com/office/officeart/2005/8/layout/hList1"/>
    <dgm:cxn modelId="{1615737C-541F-49D9-A0A9-F47DC2DAAFBB}" srcId="{0B46FF88-20F6-4CE3-AA03-8FFBD579E31A}" destId="{DCCC9663-6710-4608-B57F-A579D40C9DAD}" srcOrd="0" destOrd="0" parTransId="{F2C6BAC9-D699-428F-8C5B-486FB1EC8BDC}" sibTransId="{E882CFAF-6B5D-4532-9FB8-E872912589D5}"/>
    <dgm:cxn modelId="{2ED4657F-77E4-47FF-AC7C-62D7E71EC97D}" srcId="{AD824C9D-C4CC-4544-8435-820E8332C821}" destId="{49639B78-CD4C-4206-8A16-4E8A6D519137}" srcOrd="1" destOrd="0" parTransId="{07C17C11-F284-4AF8-B03B-062BBEEE2016}" sibTransId="{74B8A08D-861B-42DC-BE66-1B9D8949CB44}"/>
    <dgm:cxn modelId="{AFCE64B4-C8A1-49A5-96C6-14BB6ED14F6F}" type="presOf" srcId="{11282F0F-8938-4ED9-A38B-3076FE139C80}" destId="{5EB33BE4-B10E-49C6-9C40-3BB43BDF7B5D}" srcOrd="0" destOrd="0" presId="urn:microsoft.com/office/officeart/2005/8/layout/hList1"/>
    <dgm:cxn modelId="{7D6019C0-BB78-4BEB-AA5D-4A684D121E86}" srcId="{64702D07-462C-4BF8-A95A-F4364CF794E3}" destId="{0B46FF88-20F6-4CE3-AA03-8FFBD579E31A}" srcOrd="1" destOrd="0" parTransId="{D89AD66C-7567-4C6D-8206-AE391F3DB2FA}" sibTransId="{7F48D4C1-4510-479C-A832-1EB4127829D3}"/>
    <dgm:cxn modelId="{49E04BC3-B583-4D5A-8788-06623ED8AF9A}" type="presOf" srcId="{425A0C23-1305-41E2-95C7-F29318A26E42}" destId="{148B80D0-BCED-40E4-8C38-BAA70CE40CEF}" srcOrd="0" destOrd="1" presId="urn:microsoft.com/office/officeart/2005/8/layout/hList1"/>
    <dgm:cxn modelId="{B3F9C6CB-5DFD-47D3-BEF5-DA00B8FF5620}" type="presOf" srcId="{AD824C9D-C4CC-4544-8435-820E8332C821}" destId="{E9790AB2-F54B-47E5-839B-A1AD90C6C3EB}" srcOrd="0" destOrd="0" presId="urn:microsoft.com/office/officeart/2005/8/layout/hList1"/>
    <dgm:cxn modelId="{5F3A46EC-8B27-4176-82AA-66A149EEAF97}" type="presOf" srcId="{12FDBB68-D149-484E-ACCE-52BD01444AEA}" destId="{31F068BB-574D-48E7-99BB-5BD389990000}" srcOrd="0" destOrd="0" presId="urn:microsoft.com/office/officeart/2005/8/layout/hList1"/>
    <dgm:cxn modelId="{0EDFFDF8-DE81-435B-B973-AEE0BABE7359}" srcId="{AD824C9D-C4CC-4544-8435-820E8332C821}" destId="{4D5C70BC-415C-4EDE-83E1-94C0579043CB}" srcOrd="0" destOrd="0" parTransId="{EA980D96-717D-4CB6-BCAA-0D63228501FC}" sibTransId="{25F0573F-6B9C-45B6-990D-16C5832878DC}"/>
    <dgm:cxn modelId="{B92D25AE-037F-4923-9C83-82B3F158A396}" type="presParOf" srcId="{7F9214B1-D8C9-4064-B0A0-6D776602964D}" destId="{7518B562-170F-4F7B-846D-A4312CC83078}" srcOrd="0" destOrd="0" presId="urn:microsoft.com/office/officeart/2005/8/layout/hList1"/>
    <dgm:cxn modelId="{8BE378F8-73C8-4B50-B845-9E2920D4A8A5}" type="presParOf" srcId="{7518B562-170F-4F7B-846D-A4312CC83078}" destId="{E9790AB2-F54B-47E5-839B-A1AD90C6C3EB}" srcOrd="0" destOrd="0" presId="urn:microsoft.com/office/officeart/2005/8/layout/hList1"/>
    <dgm:cxn modelId="{591C3A77-C886-4C28-8C8C-7E2C82D28163}" type="presParOf" srcId="{7518B562-170F-4F7B-846D-A4312CC83078}" destId="{DFC0C14E-7A96-427D-ACA3-EC8965F8BAD7}" srcOrd="1" destOrd="0" presId="urn:microsoft.com/office/officeart/2005/8/layout/hList1"/>
    <dgm:cxn modelId="{2607998D-3AE5-42FD-8E95-ED74A79D44CC}" type="presParOf" srcId="{7F9214B1-D8C9-4064-B0A0-6D776602964D}" destId="{BA5CE2AD-1C30-449F-9A2F-884C8302863A}" srcOrd="1" destOrd="0" presId="urn:microsoft.com/office/officeart/2005/8/layout/hList1"/>
    <dgm:cxn modelId="{2D0D1578-F579-47D0-A636-D109625B60FC}" type="presParOf" srcId="{7F9214B1-D8C9-4064-B0A0-6D776602964D}" destId="{E892037E-66BB-4B76-99EB-23A28E7FFF61}" srcOrd="2" destOrd="0" presId="urn:microsoft.com/office/officeart/2005/8/layout/hList1"/>
    <dgm:cxn modelId="{9A66BFFD-8127-4F37-A444-FB5A117409FC}" type="presParOf" srcId="{E892037E-66BB-4B76-99EB-23A28E7FFF61}" destId="{127B7936-DBE9-4FF6-9C77-EC2B1D85F288}" srcOrd="0" destOrd="0" presId="urn:microsoft.com/office/officeart/2005/8/layout/hList1"/>
    <dgm:cxn modelId="{F9625868-9D67-4EF3-A2EA-B868FF69DA1E}" type="presParOf" srcId="{E892037E-66BB-4B76-99EB-23A28E7FFF61}" destId="{148B80D0-BCED-40E4-8C38-BAA70CE40CEF}" srcOrd="1" destOrd="0" presId="urn:microsoft.com/office/officeart/2005/8/layout/hList1"/>
    <dgm:cxn modelId="{4CA05D24-642B-443C-B695-A9B3B49E3096}" type="presParOf" srcId="{7F9214B1-D8C9-4064-B0A0-6D776602964D}" destId="{B3000FA0-19A0-49EC-887C-2415252EE65D}" srcOrd="3" destOrd="0" presId="urn:microsoft.com/office/officeart/2005/8/layout/hList1"/>
    <dgm:cxn modelId="{1435934C-6020-4143-AD34-D1D5DE8FADD6}" type="presParOf" srcId="{7F9214B1-D8C9-4064-B0A0-6D776602964D}" destId="{B3324B54-AC0D-421A-BB02-5C1D022007B0}" srcOrd="4" destOrd="0" presId="urn:microsoft.com/office/officeart/2005/8/layout/hList1"/>
    <dgm:cxn modelId="{D7E377FF-EA28-434A-80E1-042BB493C2DD}" type="presParOf" srcId="{B3324B54-AC0D-421A-BB02-5C1D022007B0}" destId="{31F068BB-574D-48E7-99BB-5BD389990000}" srcOrd="0" destOrd="0" presId="urn:microsoft.com/office/officeart/2005/8/layout/hList1"/>
    <dgm:cxn modelId="{D4199934-B892-4ED0-B4DE-67EEF116E100}" type="presParOf" srcId="{B3324B54-AC0D-421A-BB02-5C1D022007B0}" destId="{5EB33BE4-B10E-49C6-9C40-3BB43BDF7B5D}" srcOrd="1" destOrd="0" presId="urn:microsoft.com/office/officeart/2005/8/layout/hList1"/>
    <dgm:cxn modelId="{01E7793C-4AC2-4525-963F-FAEFE12D88A1}" type="presParOf" srcId="{7F9214B1-D8C9-4064-B0A0-6D776602964D}" destId="{1D03330C-CCBE-49B1-ACC3-5A8ADCD43233}" srcOrd="5" destOrd="0" presId="urn:microsoft.com/office/officeart/2005/8/layout/hList1"/>
    <dgm:cxn modelId="{D6967A2B-D0B2-40D5-B48A-7B648A892E80}" type="presParOf" srcId="{7F9214B1-D8C9-4064-B0A0-6D776602964D}" destId="{D57C1B9E-534E-4481-AD80-871EDAA6089E}" srcOrd="6" destOrd="0" presId="urn:microsoft.com/office/officeart/2005/8/layout/hList1"/>
    <dgm:cxn modelId="{4C20AB46-C4EF-4F65-A10A-AFD7B07018FE}" type="presParOf" srcId="{D57C1B9E-534E-4481-AD80-871EDAA6089E}" destId="{FFB48983-ADF7-4677-9A42-737B52F49A78}" srcOrd="0" destOrd="0" presId="urn:microsoft.com/office/officeart/2005/8/layout/hList1"/>
    <dgm:cxn modelId="{57935E50-2EBC-4A02-B83A-14787E5BBE82}" type="presParOf" srcId="{D57C1B9E-534E-4481-AD80-871EDAA6089E}" destId="{B00976E8-A3C5-46A3-ACAD-6D6964D0388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4702D07-462C-4BF8-A95A-F4364CF794E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D824C9D-C4CC-4544-8435-820E8332C821}">
      <dgm:prSet phldrT="[Text]" custT="1"/>
      <dgm:spPr/>
      <dgm:t>
        <a:bodyPr/>
        <a:lstStyle/>
        <a:p>
          <a:r>
            <a:rPr lang="en-US" sz="1600" b="1" dirty="0">
              <a:effectLst/>
              <a:latin typeface="Century Gothic" panose="020B0502020202020204" pitchFamily="34" charset="0"/>
              <a:ea typeface="Times New Roman" panose="02020603050405020304" pitchFamily="18" charset="0"/>
            </a:rPr>
            <a:t>Assignment of powers and functions by the Premier to the Provincial Minister</a:t>
          </a:r>
          <a:endParaRPr lang="en-US" sz="1600" b="1" dirty="0"/>
        </a:p>
      </dgm:t>
    </dgm:pt>
    <dgm:pt modelId="{26D1150D-29BB-4B48-B0FA-11B49D0FA3B5}" type="parTrans" cxnId="{E2A3192C-862C-4A59-870E-CCCC0F54521A}">
      <dgm:prSet/>
      <dgm:spPr/>
      <dgm:t>
        <a:bodyPr/>
        <a:lstStyle/>
        <a:p>
          <a:endParaRPr lang="en-US"/>
        </a:p>
      </dgm:t>
    </dgm:pt>
    <dgm:pt modelId="{3DA4FC7A-2527-4B0D-9855-7673418591EF}" type="sibTrans" cxnId="{E2A3192C-862C-4A59-870E-CCCC0F54521A}">
      <dgm:prSet/>
      <dgm:spPr/>
      <dgm:t>
        <a:bodyPr/>
        <a:lstStyle/>
        <a:p>
          <a:endParaRPr lang="en-US"/>
        </a:p>
      </dgm:t>
    </dgm:pt>
    <dgm:pt modelId="{4D5C70BC-415C-4EDE-83E1-94C0579043CB}">
      <dgm:prSet phldrT="[Text]" custT="1"/>
      <dgm:spPr/>
      <dgm:t>
        <a:bodyPr/>
        <a:lstStyle/>
        <a:p>
          <a:r>
            <a:rPr lang="en-US" sz="1600" dirty="0">
              <a:effectLst/>
              <a:latin typeface="Century Gothic" panose="020B0502020202020204" pitchFamily="34" charset="0"/>
              <a:ea typeface="Times New Roman" panose="02020603050405020304" pitchFamily="18" charset="0"/>
            </a:rPr>
            <a:t>Published on 3 September 2021, with effect from 20 August 2021</a:t>
          </a:r>
          <a:endParaRPr lang="en-US" sz="1600" b="0" dirty="0"/>
        </a:p>
      </dgm:t>
    </dgm:pt>
    <dgm:pt modelId="{EA980D96-717D-4CB6-BCAA-0D63228501FC}" type="parTrans" cxnId="{0EDFFDF8-DE81-435B-B973-AEE0BABE7359}">
      <dgm:prSet/>
      <dgm:spPr/>
      <dgm:t>
        <a:bodyPr/>
        <a:lstStyle/>
        <a:p>
          <a:endParaRPr lang="en-US"/>
        </a:p>
      </dgm:t>
    </dgm:pt>
    <dgm:pt modelId="{25F0573F-6B9C-45B6-990D-16C5832878DC}" type="sibTrans" cxnId="{0EDFFDF8-DE81-435B-B973-AEE0BABE7359}">
      <dgm:prSet/>
      <dgm:spPr/>
      <dgm:t>
        <a:bodyPr/>
        <a:lstStyle/>
        <a:p>
          <a:endParaRPr lang="en-US"/>
        </a:p>
      </dgm:t>
    </dgm:pt>
    <dgm:pt modelId="{0B46FF88-20F6-4CE3-AA03-8FFBD579E31A}">
      <dgm:prSet phldrT="[Text]" custT="1"/>
      <dgm:spPr/>
      <dgm:t>
        <a:bodyPr/>
        <a:lstStyle/>
        <a:p>
          <a:r>
            <a:rPr lang="en-US" sz="1600" b="1" dirty="0">
              <a:effectLst/>
              <a:latin typeface="Century Gothic" panose="020B0502020202020204" pitchFamily="34" charset="0"/>
              <a:ea typeface="Times New Roman" panose="02020603050405020304" pitchFamily="18" charset="0"/>
            </a:rPr>
            <a:t>Delegation of powers and functions</a:t>
          </a:r>
          <a:endParaRPr lang="en-US" sz="1600" b="1" dirty="0"/>
        </a:p>
      </dgm:t>
    </dgm:pt>
    <dgm:pt modelId="{D89AD66C-7567-4C6D-8206-AE391F3DB2FA}" type="parTrans" cxnId="{7D6019C0-BB78-4BEB-AA5D-4A684D121E86}">
      <dgm:prSet/>
      <dgm:spPr/>
      <dgm:t>
        <a:bodyPr/>
        <a:lstStyle/>
        <a:p>
          <a:endParaRPr lang="en-US"/>
        </a:p>
      </dgm:t>
    </dgm:pt>
    <dgm:pt modelId="{7F48D4C1-4510-479C-A832-1EB4127829D3}" type="sibTrans" cxnId="{7D6019C0-BB78-4BEB-AA5D-4A684D121E86}">
      <dgm:prSet/>
      <dgm:spPr/>
      <dgm:t>
        <a:bodyPr/>
        <a:lstStyle/>
        <a:p>
          <a:endParaRPr lang="en-US"/>
        </a:p>
      </dgm:t>
    </dgm:pt>
    <dgm:pt modelId="{DCCC9663-6710-4608-B57F-A579D40C9DAD}">
      <dgm:prSet phldrT="[Text]" custT="1"/>
      <dgm:spPr/>
      <dgm:t>
        <a:bodyPr/>
        <a:lstStyle/>
        <a:p>
          <a:r>
            <a:rPr lang="en-US" sz="1600" dirty="0">
              <a:effectLst/>
              <a:latin typeface="Century Gothic" panose="020B0502020202020204" pitchFamily="34" charset="0"/>
              <a:ea typeface="Times New Roman" panose="02020603050405020304" pitchFamily="18" charset="0"/>
            </a:rPr>
            <a:t>Signed by the Premier on 16 November 2021, and signed by the Provincial Minister on 17 November 2021</a:t>
          </a:r>
          <a:endParaRPr lang="en-US" sz="1600" b="0" dirty="0"/>
        </a:p>
      </dgm:t>
    </dgm:pt>
    <dgm:pt modelId="{F2C6BAC9-D699-428F-8C5B-486FB1EC8BDC}" type="parTrans" cxnId="{1615737C-541F-49D9-A0A9-F47DC2DAAFBB}">
      <dgm:prSet/>
      <dgm:spPr/>
      <dgm:t>
        <a:bodyPr/>
        <a:lstStyle/>
        <a:p>
          <a:endParaRPr lang="en-US"/>
        </a:p>
      </dgm:t>
    </dgm:pt>
    <dgm:pt modelId="{E882CFAF-6B5D-4532-9FB8-E872912589D5}" type="sibTrans" cxnId="{1615737C-541F-49D9-A0A9-F47DC2DAAFBB}">
      <dgm:prSet/>
      <dgm:spPr/>
      <dgm:t>
        <a:bodyPr/>
        <a:lstStyle/>
        <a:p>
          <a:endParaRPr lang="en-US"/>
        </a:p>
      </dgm:t>
    </dgm:pt>
    <dgm:pt modelId="{12FDBB68-D149-484E-ACCE-52BD01444AEA}">
      <dgm:prSet phldrT="[Text]" custT="1"/>
      <dgm:spPr/>
      <dgm:t>
        <a:bodyPr/>
        <a:lstStyle/>
        <a:p>
          <a:r>
            <a:rPr lang="en-US" sz="1600" b="1" dirty="0" err="1">
              <a:effectLst/>
              <a:latin typeface="Century Gothic" panose="020B0502020202020204" pitchFamily="34" charset="0"/>
              <a:ea typeface="Times New Roman" panose="02020603050405020304" pitchFamily="18" charset="0"/>
            </a:rPr>
            <a:t>Finalisation</a:t>
          </a:r>
          <a:r>
            <a:rPr lang="en-US" sz="1600" b="1" dirty="0">
              <a:effectLst/>
              <a:latin typeface="Century Gothic" panose="020B0502020202020204" pitchFamily="34" charset="0"/>
              <a:ea typeface="Times New Roman" panose="02020603050405020304" pitchFamily="18" charset="0"/>
            </a:rPr>
            <a:t> of possible Provincial Policy</a:t>
          </a:r>
          <a:endParaRPr lang="en-US" sz="1600" b="1" dirty="0"/>
        </a:p>
      </dgm:t>
    </dgm:pt>
    <dgm:pt modelId="{C36DD9F4-4D07-4220-BFAB-989265EE4F37}" type="parTrans" cxnId="{35538F0C-2FB6-4200-A32B-5A6F964F9CCF}">
      <dgm:prSet/>
      <dgm:spPr/>
      <dgm:t>
        <a:bodyPr/>
        <a:lstStyle/>
        <a:p>
          <a:endParaRPr lang="en-US"/>
        </a:p>
      </dgm:t>
    </dgm:pt>
    <dgm:pt modelId="{5A330BF5-2CA8-4E67-960F-12013544EF48}" type="sibTrans" cxnId="{35538F0C-2FB6-4200-A32B-5A6F964F9CCF}">
      <dgm:prSet/>
      <dgm:spPr/>
      <dgm:t>
        <a:bodyPr/>
        <a:lstStyle/>
        <a:p>
          <a:endParaRPr lang="en-US"/>
        </a:p>
      </dgm:t>
    </dgm:pt>
    <dgm:pt modelId="{11282F0F-8938-4ED9-A38B-3076FE139C80}">
      <dgm:prSet phldrT="[Text]" custT="1"/>
      <dgm:spPr/>
      <dgm:t>
        <a:bodyPr/>
        <a:lstStyle/>
        <a:p>
          <a:r>
            <a:rPr lang="en-US" sz="1600" b="0" dirty="0"/>
            <a:t>31 December 2025  </a:t>
          </a:r>
        </a:p>
      </dgm:t>
    </dgm:pt>
    <dgm:pt modelId="{C117BEFC-ED52-4D91-A71E-76CA3BC53E92}" type="parTrans" cxnId="{5955E429-126A-4778-862A-68AB26C8EC7D}">
      <dgm:prSet/>
      <dgm:spPr/>
      <dgm:t>
        <a:bodyPr/>
        <a:lstStyle/>
        <a:p>
          <a:endParaRPr lang="en-US"/>
        </a:p>
      </dgm:t>
    </dgm:pt>
    <dgm:pt modelId="{8098E4F6-9587-4AEF-A50C-62F4637D3178}" type="sibTrans" cxnId="{5955E429-126A-4778-862A-68AB26C8EC7D}">
      <dgm:prSet/>
      <dgm:spPr/>
      <dgm:t>
        <a:bodyPr/>
        <a:lstStyle/>
        <a:p>
          <a:endParaRPr lang="en-US"/>
        </a:p>
      </dgm:t>
    </dgm:pt>
    <dgm:pt modelId="{87471CA6-ACE1-4E1D-93C5-2FD73A15C830}">
      <dgm:prSet custT="1"/>
      <dgm:spPr/>
      <dgm:t>
        <a:bodyPr/>
        <a:lstStyle/>
        <a:p>
          <a:r>
            <a:rPr lang="en-US" sz="1600" b="1" dirty="0" err="1">
              <a:effectLst/>
              <a:latin typeface="Century Gothic" panose="020B0502020202020204" pitchFamily="34" charset="0"/>
              <a:ea typeface="Times New Roman" panose="02020603050405020304" pitchFamily="18" charset="0"/>
            </a:rPr>
            <a:t>Finalisation</a:t>
          </a:r>
          <a:r>
            <a:rPr lang="en-US" sz="1600" b="1" dirty="0">
              <a:effectLst/>
              <a:latin typeface="Century Gothic" panose="020B0502020202020204" pitchFamily="34" charset="0"/>
              <a:ea typeface="Times New Roman" panose="02020603050405020304" pitchFamily="18" charset="0"/>
            </a:rPr>
            <a:t> of possible provincial Legislation</a:t>
          </a:r>
          <a:endParaRPr lang="en-US" sz="1600" b="1" dirty="0"/>
        </a:p>
      </dgm:t>
    </dgm:pt>
    <dgm:pt modelId="{CF36BE5F-D11E-48B2-961B-0EB0F7B7C771}" type="parTrans" cxnId="{D59F8A3A-765E-4CE2-AA7C-4FBC5E97A2BF}">
      <dgm:prSet/>
      <dgm:spPr/>
      <dgm:t>
        <a:bodyPr/>
        <a:lstStyle/>
        <a:p>
          <a:endParaRPr lang="en-US"/>
        </a:p>
      </dgm:t>
    </dgm:pt>
    <dgm:pt modelId="{FFE1F138-C474-4A6E-9407-A44F2BACB72C}" type="sibTrans" cxnId="{D59F8A3A-765E-4CE2-AA7C-4FBC5E97A2BF}">
      <dgm:prSet/>
      <dgm:spPr/>
      <dgm:t>
        <a:bodyPr/>
        <a:lstStyle/>
        <a:p>
          <a:endParaRPr lang="en-US"/>
        </a:p>
      </dgm:t>
    </dgm:pt>
    <dgm:pt modelId="{3BED3D23-8A29-4626-AD17-06A339B3B62E}">
      <dgm:prSet custT="1"/>
      <dgm:spPr/>
      <dgm:t>
        <a:bodyPr/>
        <a:lstStyle/>
        <a:p>
          <a:r>
            <a:rPr lang="en-US" sz="1600" b="0" dirty="0"/>
            <a:t>31 December 2025</a:t>
          </a:r>
        </a:p>
      </dgm:t>
    </dgm:pt>
    <dgm:pt modelId="{60592D99-C504-4E8C-B9F9-693DF120DC31}" type="parTrans" cxnId="{0C5E0B52-F6D2-49CC-843C-96F76C7718CB}">
      <dgm:prSet/>
      <dgm:spPr/>
      <dgm:t>
        <a:bodyPr/>
        <a:lstStyle/>
        <a:p>
          <a:endParaRPr lang="en-US"/>
        </a:p>
      </dgm:t>
    </dgm:pt>
    <dgm:pt modelId="{29BFDA5A-B46F-4698-8FB4-2F930B3173E6}" type="sibTrans" cxnId="{0C5E0B52-F6D2-49CC-843C-96F76C7718CB}">
      <dgm:prSet/>
      <dgm:spPr/>
      <dgm:t>
        <a:bodyPr/>
        <a:lstStyle/>
        <a:p>
          <a:endParaRPr lang="en-US"/>
        </a:p>
      </dgm:t>
    </dgm:pt>
    <dgm:pt modelId="{7F9214B1-D8C9-4064-B0A0-6D776602964D}" type="pres">
      <dgm:prSet presAssocID="{64702D07-462C-4BF8-A95A-F4364CF794E3}" presName="Name0" presStyleCnt="0">
        <dgm:presLayoutVars>
          <dgm:dir/>
          <dgm:animLvl val="lvl"/>
          <dgm:resizeHandles val="exact"/>
        </dgm:presLayoutVars>
      </dgm:prSet>
      <dgm:spPr/>
    </dgm:pt>
    <dgm:pt modelId="{7518B562-170F-4F7B-846D-A4312CC83078}" type="pres">
      <dgm:prSet presAssocID="{AD824C9D-C4CC-4544-8435-820E8332C821}" presName="composite" presStyleCnt="0"/>
      <dgm:spPr/>
    </dgm:pt>
    <dgm:pt modelId="{E9790AB2-F54B-47E5-839B-A1AD90C6C3EB}" type="pres">
      <dgm:prSet presAssocID="{AD824C9D-C4CC-4544-8435-820E8332C821}" presName="parTx" presStyleLbl="alignNode1" presStyleIdx="0" presStyleCnt="4">
        <dgm:presLayoutVars>
          <dgm:chMax val="0"/>
          <dgm:chPref val="0"/>
          <dgm:bulletEnabled val="1"/>
        </dgm:presLayoutVars>
      </dgm:prSet>
      <dgm:spPr/>
    </dgm:pt>
    <dgm:pt modelId="{DFC0C14E-7A96-427D-ACA3-EC8965F8BAD7}" type="pres">
      <dgm:prSet presAssocID="{AD824C9D-C4CC-4544-8435-820E8332C821}" presName="desTx" presStyleLbl="alignAccFollowNode1" presStyleIdx="0" presStyleCnt="4" custLinFactNeighborX="-166" custLinFactNeighborY="1587">
        <dgm:presLayoutVars>
          <dgm:bulletEnabled val="1"/>
        </dgm:presLayoutVars>
      </dgm:prSet>
      <dgm:spPr/>
    </dgm:pt>
    <dgm:pt modelId="{BA5CE2AD-1C30-449F-9A2F-884C8302863A}" type="pres">
      <dgm:prSet presAssocID="{3DA4FC7A-2527-4B0D-9855-7673418591EF}" presName="space" presStyleCnt="0"/>
      <dgm:spPr/>
    </dgm:pt>
    <dgm:pt modelId="{E892037E-66BB-4B76-99EB-23A28E7FFF61}" type="pres">
      <dgm:prSet presAssocID="{0B46FF88-20F6-4CE3-AA03-8FFBD579E31A}" presName="composite" presStyleCnt="0"/>
      <dgm:spPr/>
    </dgm:pt>
    <dgm:pt modelId="{127B7936-DBE9-4FF6-9C77-EC2B1D85F288}" type="pres">
      <dgm:prSet presAssocID="{0B46FF88-20F6-4CE3-AA03-8FFBD579E31A}" presName="parTx" presStyleLbl="alignNode1" presStyleIdx="1" presStyleCnt="4">
        <dgm:presLayoutVars>
          <dgm:chMax val="0"/>
          <dgm:chPref val="0"/>
          <dgm:bulletEnabled val="1"/>
        </dgm:presLayoutVars>
      </dgm:prSet>
      <dgm:spPr/>
    </dgm:pt>
    <dgm:pt modelId="{148B80D0-BCED-40E4-8C38-BAA70CE40CEF}" type="pres">
      <dgm:prSet presAssocID="{0B46FF88-20F6-4CE3-AA03-8FFBD579E31A}" presName="desTx" presStyleLbl="alignAccFollowNode1" presStyleIdx="1" presStyleCnt="4">
        <dgm:presLayoutVars>
          <dgm:bulletEnabled val="1"/>
        </dgm:presLayoutVars>
      </dgm:prSet>
      <dgm:spPr/>
    </dgm:pt>
    <dgm:pt modelId="{B3000FA0-19A0-49EC-887C-2415252EE65D}" type="pres">
      <dgm:prSet presAssocID="{7F48D4C1-4510-479C-A832-1EB4127829D3}" presName="space" presStyleCnt="0"/>
      <dgm:spPr/>
    </dgm:pt>
    <dgm:pt modelId="{B3324B54-AC0D-421A-BB02-5C1D022007B0}" type="pres">
      <dgm:prSet presAssocID="{12FDBB68-D149-484E-ACCE-52BD01444AEA}" presName="composite" presStyleCnt="0"/>
      <dgm:spPr/>
    </dgm:pt>
    <dgm:pt modelId="{31F068BB-574D-48E7-99BB-5BD389990000}" type="pres">
      <dgm:prSet presAssocID="{12FDBB68-D149-484E-ACCE-52BD01444AEA}" presName="parTx" presStyleLbl="alignNode1" presStyleIdx="2" presStyleCnt="4">
        <dgm:presLayoutVars>
          <dgm:chMax val="0"/>
          <dgm:chPref val="0"/>
          <dgm:bulletEnabled val="1"/>
        </dgm:presLayoutVars>
      </dgm:prSet>
      <dgm:spPr/>
    </dgm:pt>
    <dgm:pt modelId="{5EB33BE4-B10E-49C6-9C40-3BB43BDF7B5D}" type="pres">
      <dgm:prSet presAssocID="{12FDBB68-D149-484E-ACCE-52BD01444AEA}" presName="desTx" presStyleLbl="alignAccFollowNode1" presStyleIdx="2" presStyleCnt="4">
        <dgm:presLayoutVars>
          <dgm:bulletEnabled val="1"/>
        </dgm:presLayoutVars>
      </dgm:prSet>
      <dgm:spPr/>
    </dgm:pt>
    <dgm:pt modelId="{1D03330C-CCBE-49B1-ACC3-5A8ADCD43233}" type="pres">
      <dgm:prSet presAssocID="{5A330BF5-2CA8-4E67-960F-12013544EF48}" presName="space" presStyleCnt="0"/>
      <dgm:spPr/>
    </dgm:pt>
    <dgm:pt modelId="{D57C1B9E-534E-4481-AD80-871EDAA6089E}" type="pres">
      <dgm:prSet presAssocID="{87471CA6-ACE1-4E1D-93C5-2FD73A15C830}" presName="composite" presStyleCnt="0"/>
      <dgm:spPr/>
    </dgm:pt>
    <dgm:pt modelId="{FFB48983-ADF7-4677-9A42-737B52F49A78}" type="pres">
      <dgm:prSet presAssocID="{87471CA6-ACE1-4E1D-93C5-2FD73A15C830}" presName="parTx" presStyleLbl="alignNode1" presStyleIdx="3" presStyleCnt="4">
        <dgm:presLayoutVars>
          <dgm:chMax val="0"/>
          <dgm:chPref val="0"/>
          <dgm:bulletEnabled val="1"/>
        </dgm:presLayoutVars>
      </dgm:prSet>
      <dgm:spPr/>
    </dgm:pt>
    <dgm:pt modelId="{B00976E8-A3C5-46A3-ACAD-6D6964D0388A}" type="pres">
      <dgm:prSet presAssocID="{87471CA6-ACE1-4E1D-93C5-2FD73A15C830}" presName="desTx" presStyleLbl="alignAccFollowNode1" presStyleIdx="3" presStyleCnt="4">
        <dgm:presLayoutVars>
          <dgm:bulletEnabled val="1"/>
        </dgm:presLayoutVars>
      </dgm:prSet>
      <dgm:spPr/>
    </dgm:pt>
  </dgm:ptLst>
  <dgm:cxnLst>
    <dgm:cxn modelId="{35538F0C-2FB6-4200-A32B-5A6F964F9CCF}" srcId="{64702D07-462C-4BF8-A95A-F4364CF794E3}" destId="{12FDBB68-D149-484E-ACCE-52BD01444AEA}" srcOrd="2" destOrd="0" parTransId="{C36DD9F4-4D07-4220-BFAB-989265EE4F37}" sibTransId="{5A330BF5-2CA8-4E67-960F-12013544EF48}"/>
    <dgm:cxn modelId="{3E35881F-D97F-42F1-AB4E-558C55A3CA86}" type="presOf" srcId="{87471CA6-ACE1-4E1D-93C5-2FD73A15C830}" destId="{FFB48983-ADF7-4677-9A42-737B52F49A78}" srcOrd="0" destOrd="0" presId="urn:microsoft.com/office/officeart/2005/8/layout/hList1"/>
    <dgm:cxn modelId="{13173923-A168-4619-A2FB-978A90D283C8}" type="presOf" srcId="{0B46FF88-20F6-4CE3-AA03-8FFBD579E31A}" destId="{127B7936-DBE9-4FF6-9C77-EC2B1D85F288}" srcOrd="0" destOrd="0" presId="urn:microsoft.com/office/officeart/2005/8/layout/hList1"/>
    <dgm:cxn modelId="{5955E429-126A-4778-862A-68AB26C8EC7D}" srcId="{12FDBB68-D149-484E-ACCE-52BD01444AEA}" destId="{11282F0F-8938-4ED9-A38B-3076FE139C80}" srcOrd="0" destOrd="0" parTransId="{C117BEFC-ED52-4D91-A71E-76CA3BC53E92}" sibTransId="{8098E4F6-9587-4AEF-A50C-62F4637D3178}"/>
    <dgm:cxn modelId="{E2A3192C-862C-4A59-870E-CCCC0F54521A}" srcId="{64702D07-462C-4BF8-A95A-F4364CF794E3}" destId="{AD824C9D-C4CC-4544-8435-820E8332C821}" srcOrd="0" destOrd="0" parTransId="{26D1150D-29BB-4B48-B0FA-11B49D0FA3B5}" sibTransId="{3DA4FC7A-2527-4B0D-9855-7673418591EF}"/>
    <dgm:cxn modelId="{84D08830-AA44-4B9F-9E59-6FEE87F0B0EF}" type="presOf" srcId="{64702D07-462C-4BF8-A95A-F4364CF794E3}" destId="{7F9214B1-D8C9-4064-B0A0-6D776602964D}" srcOrd="0" destOrd="0" presId="urn:microsoft.com/office/officeart/2005/8/layout/hList1"/>
    <dgm:cxn modelId="{A2453239-CC0F-484F-A331-06DBF284BD03}" type="presOf" srcId="{DCCC9663-6710-4608-B57F-A579D40C9DAD}" destId="{148B80D0-BCED-40E4-8C38-BAA70CE40CEF}" srcOrd="0" destOrd="0" presId="urn:microsoft.com/office/officeart/2005/8/layout/hList1"/>
    <dgm:cxn modelId="{D59F8A3A-765E-4CE2-AA7C-4FBC5E97A2BF}" srcId="{64702D07-462C-4BF8-A95A-F4364CF794E3}" destId="{87471CA6-ACE1-4E1D-93C5-2FD73A15C830}" srcOrd="3" destOrd="0" parTransId="{CF36BE5F-D11E-48B2-961B-0EB0F7B7C771}" sibTransId="{FFE1F138-C474-4A6E-9407-A44F2BACB72C}"/>
    <dgm:cxn modelId="{0C5E0B52-F6D2-49CC-843C-96F76C7718CB}" srcId="{87471CA6-ACE1-4E1D-93C5-2FD73A15C830}" destId="{3BED3D23-8A29-4626-AD17-06A339B3B62E}" srcOrd="0" destOrd="0" parTransId="{60592D99-C504-4E8C-B9F9-693DF120DC31}" sibTransId="{29BFDA5A-B46F-4698-8FB4-2F930B3173E6}"/>
    <dgm:cxn modelId="{8FF01556-AE2E-45FA-AF2A-0BD42E1AC481}" type="presOf" srcId="{3BED3D23-8A29-4626-AD17-06A339B3B62E}" destId="{B00976E8-A3C5-46A3-ACAD-6D6964D0388A}" srcOrd="0" destOrd="0" presId="urn:microsoft.com/office/officeart/2005/8/layout/hList1"/>
    <dgm:cxn modelId="{ECC82B7A-56AA-4EF1-8471-CAEF3F904697}" type="presOf" srcId="{4D5C70BC-415C-4EDE-83E1-94C0579043CB}" destId="{DFC0C14E-7A96-427D-ACA3-EC8965F8BAD7}" srcOrd="0" destOrd="0" presId="urn:microsoft.com/office/officeart/2005/8/layout/hList1"/>
    <dgm:cxn modelId="{1615737C-541F-49D9-A0A9-F47DC2DAAFBB}" srcId="{0B46FF88-20F6-4CE3-AA03-8FFBD579E31A}" destId="{DCCC9663-6710-4608-B57F-A579D40C9DAD}" srcOrd="0" destOrd="0" parTransId="{F2C6BAC9-D699-428F-8C5B-486FB1EC8BDC}" sibTransId="{E882CFAF-6B5D-4532-9FB8-E872912589D5}"/>
    <dgm:cxn modelId="{AFCE64B4-C8A1-49A5-96C6-14BB6ED14F6F}" type="presOf" srcId="{11282F0F-8938-4ED9-A38B-3076FE139C80}" destId="{5EB33BE4-B10E-49C6-9C40-3BB43BDF7B5D}" srcOrd="0" destOrd="0" presId="urn:microsoft.com/office/officeart/2005/8/layout/hList1"/>
    <dgm:cxn modelId="{7D6019C0-BB78-4BEB-AA5D-4A684D121E86}" srcId="{64702D07-462C-4BF8-A95A-F4364CF794E3}" destId="{0B46FF88-20F6-4CE3-AA03-8FFBD579E31A}" srcOrd="1" destOrd="0" parTransId="{D89AD66C-7567-4C6D-8206-AE391F3DB2FA}" sibTransId="{7F48D4C1-4510-479C-A832-1EB4127829D3}"/>
    <dgm:cxn modelId="{B3F9C6CB-5DFD-47D3-BEF5-DA00B8FF5620}" type="presOf" srcId="{AD824C9D-C4CC-4544-8435-820E8332C821}" destId="{E9790AB2-F54B-47E5-839B-A1AD90C6C3EB}" srcOrd="0" destOrd="0" presId="urn:microsoft.com/office/officeart/2005/8/layout/hList1"/>
    <dgm:cxn modelId="{5F3A46EC-8B27-4176-82AA-66A149EEAF97}" type="presOf" srcId="{12FDBB68-D149-484E-ACCE-52BD01444AEA}" destId="{31F068BB-574D-48E7-99BB-5BD389990000}" srcOrd="0" destOrd="0" presId="urn:microsoft.com/office/officeart/2005/8/layout/hList1"/>
    <dgm:cxn modelId="{0EDFFDF8-DE81-435B-B973-AEE0BABE7359}" srcId="{AD824C9D-C4CC-4544-8435-820E8332C821}" destId="{4D5C70BC-415C-4EDE-83E1-94C0579043CB}" srcOrd="0" destOrd="0" parTransId="{EA980D96-717D-4CB6-BCAA-0D63228501FC}" sibTransId="{25F0573F-6B9C-45B6-990D-16C5832878DC}"/>
    <dgm:cxn modelId="{B92D25AE-037F-4923-9C83-82B3F158A396}" type="presParOf" srcId="{7F9214B1-D8C9-4064-B0A0-6D776602964D}" destId="{7518B562-170F-4F7B-846D-A4312CC83078}" srcOrd="0" destOrd="0" presId="urn:microsoft.com/office/officeart/2005/8/layout/hList1"/>
    <dgm:cxn modelId="{8BE378F8-73C8-4B50-B845-9E2920D4A8A5}" type="presParOf" srcId="{7518B562-170F-4F7B-846D-A4312CC83078}" destId="{E9790AB2-F54B-47E5-839B-A1AD90C6C3EB}" srcOrd="0" destOrd="0" presId="urn:microsoft.com/office/officeart/2005/8/layout/hList1"/>
    <dgm:cxn modelId="{591C3A77-C886-4C28-8C8C-7E2C82D28163}" type="presParOf" srcId="{7518B562-170F-4F7B-846D-A4312CC83078}" destId="{DFC0C14E-7A96-427D-ACA3-EC8965F8BAD7}" srcOrd="1" destOrd="0" presId="urn:microsoft.com/office/officeart/2005/8/layout/hList1"/>
    <dgm:cxn modelId="{2607998D-3AE5-42FD-8E95-ED74A79D44CC}" type="presParOf" srcId="{7F9214B1-D8C9-4064-B0A0-6D776602964D}" destId="{BA5CE2AD-1C30-449F-9A2F-884C8302863A}" srcOrd="1" destOrd="0" presId="urn:microsoft.com/office/officeart/2005/8/layout/hList1"/>
    <dgm:cxn modelId="{2D0D1578-F579-47D0-A636-D109625B60FC}" type="presParOf" srcId="{7F9214B1-D8C9-4064-B0A0-6D776602964D}" destId="{E892037E-66BB-4B76-99EB-23A28E7FFF61}" srcOrd="2" destOrd="0" presId="urn:microsoft.com/office/officeart/2005/8/layout/hList1"/>
    <dgm:cxn modelId="{9A66BFFD-8127-4F37-A444-FB5A117409FC}" type="presParOf" srcId="{E892037E-66BB-4B76-99EB-23A28E7FFF61}" destId="{127B7936-DBE9-4FF6-9C77-EC2B1D85F288}" srcOrd="0" destOrd="0" presId="urn:microsoft.com/office/officeart/2005/8/layout/hList1"/>
    <dgm:cxn modelId="{F9625868-9D67-4EF3-A2EA-B868FF69DA1E}" type="presParOf" srcId="{E892037E-66BB-4B76-99EB-23A28E7FFF61}" destId="{148B80D0-BCED-40E4-8C38-BAA70CE40CEF}" srcOrd="1" destOrd="0" presId="urn:microsoft.com/office/officeart/2005/8/layout/hList1"/>
    <dgm:cxn modelId="{4CA05D24-642B-443C-B695-A9B3B49E3096}" type="presParOf" srcId="{7F9214B1-D8C9-4064-B0A0-6D776602964D}" destId="{B3000FA0-19A0-49EC-887C-2415252EE65D}" srcOrd="3" destOrd="0" presId="urn:microsoft.com/office/officeart/2005/8/layout/hList1"/>
    <dgm:cxn modelId="{1435934C-6020-4143-AD34-D1D5DE8FADD6}" type="presParOf" srcId="{7F9214B1-D8C9-4064-B0A0-6D776602964D}" destId="{B3324B54-AC0D-421A-BB02-5C1D022007B0}" srcOrd="4" destOrd="0" presId="urn:microsoft.com/office/officeart/2005/8/layout/hList1"/>
    <dgm:cxn modelId="{D7E377FF-EA28-434A-80E1-042BB493C2DD}" type="presParOf" srcId="{B3324B54-AC0D-421A-BB02-5C1D022007B0}" destId="{31F068BB-574D-48E7-99BB-5BD389990000}" srcOrd="0" destOrd="0" presId="urn:microsoft.com/office/officeart/2005/8/layout/hList1"/>
    <dgm:cxn modelId="{D4199934-B892-4ED0-B4DE-67EEF116E100}" type="presParOf" srcId="{B3324B54-AC0D-421A-BB02-5C1D022007B0}" destId="{5EB33BE4-B10E-49C6-9C40-3BB43BDF7B5D}" srcOrd="1" destOrd="0" presId="urn:microsoft.com/office/officeart/2005/8/layout/hList1"/>
    <dgm:cxn modelId="{01E7793C-4AC2-4525-963F-FAEFE12D88A1}" type="presParOf" srcId="{7F9214B1-D8C9-4064-B0A0-6D776602964D}" destId="{1D03330C-CCBE-49B1-ACC3-5A8ADCD43233}" srcOrd="5" destOrd="0" presId="urn:microsoft.com/office/officeart/2005/8/layout/hList1"/>
    <dgm:cxn modelId="{D6967A2B-D0B2-40D5-B48A-7B648A892E80}" type="presParOf" srcId="{7F9214B1-D8C9-4064-B0A0-6D776602964D}" destId="{D57C1B9E-534E-4481-AD80-871EDAA6089E}" srcOrd="6" destOrd="0" presId="urn:microsoft.com/office/officeart/2005/8/layout/hList1"/>
    <dgm:cxn modelId="{4C20AB46-C4EF-4F65-A10A-AFD7B07018FE}" type="presParOf" srcId="{D57C1B9E-534E-4481-AD80-871EDAA6089E}" destId="{FFB48983-ADF7-4677-9A42-737B52F49A78}" srcOrd="0" destOrd="0" presId="urn:microsoft.com/office/officeart/2005/8/layout/hList1"/>
    <dgm:cxn modelId="{57935E50-2EBC-4A02-B83A-14787E5BBE82}" type="presParOf" srcId="{D57C1B9E-534E-4481-AD80-871EDAA6089E}" destId="{B00976E8-A3C5-46A3-ACAD-6D6964D0388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0D797B-57DC-45CF-B6EA-092C1B0507D8}">
      <dsp:nvSpPr>
        <dsp:cNvPr id="0" name=""/>
        <dsp:cNvSpPr/>
      </dsp:nvSpPr>
      <dsp:spPr>
        <a:xfrm>
          <a:off x="-6227594" y="-953386"/>
          <a:ext cx="7418319" cy="7418319"/>
        </a:xfrm>
        <a:prstGeom prst="blockArc">
          <a:avLst>
            <a:gd name="adj1" fmla="val 18900000"/>
            <a:gd name="adj2" fmla="val 2700000"/>
            <a:gd name="adj3" fmla="val 291"/>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B38767-FD30-4343-90F8-D5DC113FDD31}">
      <dsp:nvSpPr>
        <dsp:cNvPr id="0" name=""/>
        <dsp:cNvSpPr/>
      </dsp:nvSpPr>
      <dsp:spPr>
        <a:xfrm>
          <a:off x="386635" y="250554"/>
          <a:ext cx="10211938" cy="50088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7581" tIns="48260" rIns="48260" bIns="48260" numCol="1" spcCol="1270" anchor="ctr" anchorCtr="0">
          <a:noAutofit/>
        </a:bodyPr>
        <a:lstStyle/>
        <a:p>
          <a:pPr marL="0" lvl="0" indent="0" algn="l" defTabSz="844550">
            <a:lnSpc>
              <a:spcPct val="90000"/>
            </a:lnSpc>
            <a:spcBef>
              <a:spcPct val="0"/>
            </a:spcBef>
            <a:spcAft>
              <a:spcPct val="35000"/>
            </a:spcAft>
            <a:buNone/>
          </a:pPr>
          <a:r>
            <a:rPr lang="en-US" sz="1900" b="1" kern="1200" dirty="0"/>
            <a:t>Purpose</a:t>
          </a:r>
        </a:p>
      </dsp:txBody>
      <dsp:txXfrm>
        <a:off x="386635" y="250554"/>
        <a:ext cx="10211938" cy="500889"/>
      </dsp:txXfrm>
    </dsp:sp>
    <dsp:sp modelId="{194F37B0-194F-4B02-ABA3-F09C9939239F}">
      <dsp:nvSpPr>
        <dsp:cNvPr id="0" name=""/>
        <dsp:cNvSpPr/>
      </dsp:nvSpPr>
      <dsp:spPr>
        <a:xfrm>
          <a:off x="73579" y="187943"/>
          <a:ext cx="626111" cy="62611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EEC5A20-A09E-4DFF-85EB-33ADBDB5632C}">
      <dsp:nvSpPr>
        <dsp:cNvPr id="0" name=""/>
        <dsp:cNvSpPr/>
      </dsp:nvSpPr>
      <dsp:spPr>
        <a:xfrm>
          <a:off x="840235" y="1002329"/>
          <a:ext cx="9758338" cy="50088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7581" tIns="48260" rIns="48260" bIns="48260" numCol="1" spcCol="1270" anchor="ctr" anchorCtr="0">
          <a:noAutofit/>
        </a:bodyPr>
        <a:lstStyle/>
        <a:p>
          <a:pPr marL="0" lvl="0" indent="0" algn="l" defTabSz="844550">
            <a:lnSpc>
              <a:spcPct val="90000"/>
            </a:lnSpc>
            <a:spcBef>
              <a:spcPct val="0"/>
            </a:spcBef>
            <a:spcAft>
              <a:spcPct val="35000"/>
            </a:spcAft>
            <a:buNone/>
          </a:pPr>
          <a:r>
            <a:rPr lang="en-US" sz="1900" b="1" kern="1200" dirty="0"/>
            <a:t>Introduction</a:t>
          </a:r>
          <a:r>
            <a:rPr lang="en-US" sz="1900" kern="1200" dirty="0"/>
            <a:t> </a:t>
          </a:r>
        </a:p>
      </dsp:txBody>
      <dsp:txXfrm>
        <a:off x="840235" y="1002329"/>
        <a:ext cx="9758338" cy="500889"/>
      </dsp:txXfrm>
    </dsp:sp>
    <dsp:sp modelId="{9EE65AAD-41AF-4823-94C0-25BD51ECFC7A}">
      <dsp:nvSpPr>
        <dsp:cNvPr id="0" name=""/>
        <dsp:cNvSpPr/>
      </dsp:nvSpPr>
      <dsp:spPr>
        <a:xfrm>
          <a:off x="527179" y="939718"/>
          <a:ext cx="626111" cy="62611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F11BB7A-9C70-4F48-8706-8378FB212913}">
      <dsp:nvSpPr>
        <dsp:cNvPr id="0" name=""/>
        <dsp:cNvSpPr/>
      </dsp:nvSpPr>
      <dsp:spPr>
        <a:xfrm>
          <a:off x="1088806" y="1753553"/>
          <a:ext cx="9509767" cy="50088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7581" tIns="48260" rIns="48260" bIns="48260" numCol="1" spcCol="1270" anchor="ctr" anchorCtr="0">
          <a:noAutofit/>
        </a:bodyPr>
        <a:lstStyle/>
        <a:p>
          <a:pPr marL="0" lvl="0" indent="0" algn="l" defTabSz="844550">
            <a:lnSpc>
              <a:spcPct val="90000"/>
            </a:lnSpc>
            <a:spcBef>
              <a:spcPct val="0"/>
            </a:spcBef>
            <a:spcAft>
              <a:spcPct val="35000"/>
            </a:spcAft>
            <a:buNone/>
          </a:pPr>
          <a:r>
            <a:rPr lang="en-US" sz="1900" b="1" kern="1200" dirty="0"/>
            <a:t>Overview of the implementation process</a:t>
          </a:r>
        </a:p>
      </dsp:txBody>
      <dsp:txXfrm>
        <a:off x="1088806" y="1753553"/>
        <a:ext cx="9509767" cy="500889"/>
      </dsp:txXfrm>
    </dsp:sp>
    <dsp:sp modelId="{8C2444A6-FCB8-42AC-8690-7234EC1242A7}">
      <dsp:nvSpPr>
        <dsp:cNvPr id="0" name=""/>
        <dsp:cNvSpPr/>
      </dsp:nvSpPr>
      <dsp:spPr>
        <a:xfrm>
          <a:off x="775750" y="1690942"/>
          <a:ext cx="626111" cy="62611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A49ADC4-ECEC-49CF-B04D-163EBB999B0C}">
      <dsp:nvSpPr>
        <dsp:cNvPr id="0" name=""/>
        <dsp:cNvSpPr/>
      </dsp:nvSpPr>
      <dsp:spPr>
        <a:xfrm>
          <a:off x="1168172" y="2505328"/>
          <a:ext cx="9430401" cy="50088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7581" tIns="48260" rIns="48260" bIns="48260" numCol="1" spcCol="1270" anchor="ctr" anchorCtr="0">
          <a:noAutofit/>
        </a:bodyPr>
        <a:lstStyle/>
        <a:p>
          <a:pPr marL="0" lvl="0" indent="0" algn="l" defTabSz="844550">
            <a:lnSpc>
              <a:spcPct val="90000"/>
            </a:lnSpc>
            <a:spcBef>
              <a:spcPct val="0"/>
            </a:spcBef>
            <a:spcAft>
              <a:spcPct val="35000"/>
            </a:spcAft>
            <a:buNone/>
          </a:pPr>
          <a:r>
            <a:rPr lang="en-US" sz="1900" b="1" kern="1200" dirty="0"/>
            <a:t>Status and progress update on the implementation: National Government</a:t>
          </a:r>
        </a:p>
      </dsp:txBody>
      <dsp:txXfrm>
        <a:off x="1168172" y="2505328"/>
        <a:ext cx="9430401" cy="500889"/>
      </dsp:txXfrm>
    </dsp:sp>
    <dsp:sp modelId="{1C3536D7-902C-4EC7-86D7-B7914B50320A}">
      <dsp:nvSpPr>
        <dsp:cNvPr id="0" name=""/>
        <dsp:cNvSpPr/>
      </dsp:nvSpPr>
      <dsp:spPr>
        <a:xfrm>
          <a:off x="855116" y="2442717"/>
          <a:ext cx="626111" cy="62611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C2DF753-1EC7-49D2-876D-5C09B9284A73}">
      <dsp:nvSpPr>
        <dsp:cNvPr id="0" name=""/>
        <dsp:cNvSpPr/>
      </dsp:nvSpPr>
      <dsp:spPr>
        <a:xfrm>
          <a:off x="1088806" y="3257103"/>
          <a:ext cx="9509767" cy="50088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7581" tIns="48260" rIns="48260" bIns="48260" numCol="1" spcCol="1270" anchor="ctr" anchorCtr="0">
          <a:noAutofit/>
        </a:bodyPr>
        <a:lstStyle/>
        <a:p>
          <a:pPr marL="0" lvl="0" indent="0" algn="l" defTabSz="844550">
            <a:lnSpc>
              <a:spcPct val="90000"/>
            </a:lnSpc>
            <a:spcBef>
              <a:spcPct val="0"/>
            </a:spcBef>
            <a:spcAft>
              <a:spcPct val="35000"/>
            </a:spcAft>
            <a:buNone/>
          </a:pPr>
          <a:r>
            <a:rPr lang="en-US" sz="1900" b="1" kern="1200" dirty="0"/>
            <a:t>Status and progress update on the implementation: Provincial Government </a:t>
          </a:r>
        </a:p>
      </dsp:txBody>
      <dsp:txXfrm>
        <a:off x="1088806" y="3257103"/>
        <a:ext cx="9509767" cy="500889"/>
      </dsp:txXfrm>
    </dsp:sp>
    <dsp:sp modelId="{A1082C12-F5BE-46C3-978B-793D81771B80}">
      <dsp:nvSpPr>
        <dsp:cNvPr id="0" name=""/>
        <dsp:cNvSpPr/>
      </dsp:nvSpPr>
      <dsp:spPr>
        <a:xfrm>
          <a:off x="775750" y="3194492"/>
          <a:ext cx="626111" cy="62611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D025664-5030-4C76-93BD-20CD7FE61076}">
      <dsp:nvSpPr>
        <dsp:cNvPr id="0" name=""/>
        <dsp:cNvSpPr/>
      </dsp:nvSpPr>
      <dsp:spPr>
        <a:xfrm>
          <a:off x="840235" y="4008327"/>
          <a:ext cx="9758338" cy="50088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7581" tIns="48260" rIns="48260" bIns="48260" numCol="1" spcCol="1270" anchor="ctr" anchorCtr="0">
          <a:noAutofit/>
        </a:bodyPr>
        <a:lstStyle/>
        <a:p>
          <a:pPr marL="0" lvl="0" indent="0" algn="l" defTabSz="844550">
            <a:lnSpc>
              <a:spcPct val="90000"/>
            </a:lnSpc>
            <a:spcBef>
              <a:spcPct val="0"/>
            </a:spcBef>
            <a:spcAft>
              <a:spcPct val="35000"/>
            </a:spcAft>
            <a:buNone/>
          </a:pPr>
          <a:r>
            <a:rPr lang="en-US" sz="1900" b="1" kern="1200" dirty="0"/>
            <a:t>Why the need to develop policies and/or provincial legislation</a:t>
          </a:r>
        </a:p>
      </dsp:txBody>
      <dsp:txXfrm>
        <a:off x="840235" y="4008327"/>
        <a:ext cx="9758338" cy="500889"/>
      </dsp:txXfrm>
    </dsp:sp>
    <dsp:sp modelId="{30D8D91F-DCEA-4B0B-9835-C7C1FA865D51}">
      <dsp:nvSpPr>
        <dsp:cNvPr id="0" name=""/>
        <dsp:cNvSpPr/>
      </dsp:nvSpPr>
      <dsp:spPr>
        <a:xfrm>
          <a:off x="527179" y="3945716"/>
          <a:ext cx="626111" cy="62611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8CE7934F-6E59-42D2-A071-A19919C74A59}">
      <dsp:nvSpPr>
        <dsp:cNvPr id="0" name=""/>
        <dsp:cNvSpPr/>
      </dsp:nvSpPr>
      <dsp:spPr>
        <a:xfrm>
          <a:off x="386635" y="4760102"/>
          <a:ext cx="10211938" cy="50088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7581" tIns="48260" rIns="48260" bIns="48260" numCol="1" spcCol="1270" anchor="ctr" anchorCtr="0">
          <a:noAutofit/>
        </a:bodyPr>
        <a:lstStyle/>
        <a:p>
          <a:pPr marL="0" lvl="0" indent="0" algn="l" defTabSz="844550">
            <a:lnSpc>
              <a:spcPct val="90000"/>
            </a:lnSpc>
            <a:spcBef>
              <a:spcPct val="0"/>
            </a:spcBef>
            <a:spcAft>
              <a:spcPct val="35000"/>
            </a:spcAft>
            <a:buNone/>
          </a:pPr>
          <a:r>
            <a:rPr lang="en-US" sz="1900" b="1" kern="1200" dirty="0"/>
            <a:t>Cost Implications- Implementation of the Act </a:t>
          </a:r>
        </a:p>
      </dsp:txBody>
      <dsp:txXfrm>
        <a:off x="386635" y="4760102"/>
        <a:ext cx="10211938" cy="500889"/>
      </dsp:txXfrm>
    </dsp:sp>
    <dsp:sp modelId="{3E2F3C29-5945-4D42-9C3E-B797CFDD6075}">
      <dsp:nvSpPr>
        <dsp:cNvPr id="0" name=""/>
        <dsp:cNvSpPr/>
      </dsp:nvSpPr>
      <dsp:spPr>
        <a:xfrm>
          <a:off x="73579" y="4697491"/>
          <a:ext cx="626111" cy="62611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5C4EFE-125A-4449-B968-DD59833C6FD1}">
      <dsp:nvSpPr>
        <dsp:cNvPr id="0" name=""/>
        <dsp:cNvSpPr/>
      </dsp:nvSpPr>
      <dsp:spPr>
        <a:xfrm>
          <a:off x="2" y="0"/>
          <a:ext cx="11099403" cy="2362955"/>
        </a:xfrm>
        <a:prstGeom prst="rightArrow">
          <a:avLst/>
        </a:prstGeom>
        <a:solidFill>
          <a:schemeClr val="accent5">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67DDD0-9AAF-4B69-963D-7B996DFF44CF}">
      <dsp:nvSpPr>
        <dsp:cNvPr id="0" name=""/>
        <dsp:cNvSpPr/>
      </dsp:nvSpPr>
      <dsp:spPr>
        <a:xfrm>
          <a:off x="4569337" y="705087"/>
          <a:ext cx="2132948" cy="945182"/>
        </a:xfrm>
        <a:prstGeom prst="roundRect">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ZA" sz="1300" b="1" kern="1200" dirty="0"/>
            <a:t>Investigation and assessment of the applications</a:t>
          </a:r>
          <a:endParaRPr lang="en-US" sz="1300" kern="1200" dirty="0"/>
        </a:p>
      </dsp:txBody>
      <dsp:txXfrm>
        <a:off x="4615477" y="751227"/>
        <a:ext cx="2040668" cy="852902"/>
      </dsp:txXfrm>
    </dsp:sp>
    <dsp:sp modelId="{CEA41BDB-2EE2-4D7A-9457-8C3942D444E8}">
      <dsp:nvSpPr>
        <dsp:cNvPr id="0" name=""/>
        <dsp:cNvSpPr/>
      </dsp:nvSpPr>
      <dsp:spPr>
        <a:xfrm>
          <a:off x="0" y="687790"/>
          <a:ext cx="2132948" cy="945182"/>
        </a:xfrm>
        <a:prstGeom prst="roundRect">
          <a:avLst/>
        </a:prstGeom>
        <a:solidFill>
          <a:schemeClr val="accent5">
            <a:shade val="50000"/>
            <a:hueOff val="53669"/>
            <a:satOff val="-3045"/>
            <a:lumOff val="167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ZA" sz="1300" b="1" kern="1200" dirty="0"/>
            <a:t>Establishment of the Commission of Khoisan Matters </a:t>
          </a:r>
        </a:p>
      </dsp:txBody>
      <dsp:txXfrm>
        <a:off x="46140" y="733930"/>
        <a:ext cx="2040668" cy="852902"/>
      </dsp:txXfrm>
    </dsp:sp>
    <dsp:sp modelId="{CDC589A1-7AC7-491C-8CFF-CB82FAFDC876}">
      <dsp:nvSpPr>
        <dsp:cNvPr id="0" name=""/>
        <dsp:cNvSpPr/>
      </dsp:nvSpPr>
      <dsp:spPr>
        <a:xfrm>
          <a:off x="2266142" y="705087"/>
          <a:ext cx="2132948" cy="945182"/>
        </a:xfrm>
        <a:prstGeom prst="roundRect">
          <a:avLst/>
        </a:prstGeom>
        <a:solidFill>
          <a:schemeClr val="accent5">
            <a:shade val="50000"/>
            <a:hueOff val="107338"/>
            <a:satOff val="-6090"/>
            <a:lumOff val="334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ZA" sz="1300" b="1" kern="1200" dirty="0"/>
            <a:t>Opening of the Application process for recognition </a:t>
          </a:r>
          <a:endParaRPr lang="en-US" sz="1300" kern="1200"/>
        </a:p>
      </dsp:txBody>
      <dsp:txXfrm>
        <a:off x="2312282" y="751227"/>
        <a:ext cx="2040668" cy="852902"/>
      </dsp:txXfrm>
    </dsp:sp>
    <dsp:sp modelId="{535DE633-E5C0-42D2-8820-272731F61C40}">
      <dsp:nvSpPr>
        <dsp:cNvPr id="0" name=""/>
        <dsp:cNvSpPr/>
      </dsp:nvSpPr>
      <dsp:spPr>
        <a:xfrm>
          <a:off x="9173093" y="694869"/>
          <a:ext cx="1926308" cy="945182"/>
        </a:xfrm>
        <a:prstGeom prst="roundRect">
          <a:avLst/>
        </a:prstGeom>
        <a:solidFill>
          <a:schemeClr val="accent5">
            <a:shade val="50000"/>
            <a:hueOff val="107338"/>
            <a:satOff val="-6090"/>
            <a:lumOff val="334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ZA" sz="1300" b="1" kern="1200" dirty="0"/>
            <a:t>Recommendation to the Minister of Traditional Affairs</a:t>
          </a:r>
          <a:endParaRPr lang="en-US" sz="1300" kern="1200" dirty="0"/>
        </a:p>
      </dsp:txBody>
      <dsp:txXfrm>
        <a:off x="9219233" y="741009"/>
        <a:ext cx="1834028" cy="852902"/>
      </dsp:txXfrm>
    </dsp:sp>
    <dsp:sp modelId="{2CEBBFAF-0BCB-4F6A-BF46-F30D3F4DE35F}">
      <dsp:nvSpPr>
        <dsp:cNvPr id="0" name=""/>
        <dsp:cNvSpPr/>
      </dsp:nvSpPr>
      <dsp:spPr>
        <a:xfrm>
          <a:off x="6881346" y="681920"/>
          <a:ext cx="2132948" cy="945182"/>
        </a:xfrm>
        <a:prstGeom prst="roundRect">
          <a:avLst/>
        </a:prstGeom>
        <a:solidFill>
          <a:schemeClr val="accent5">
            <a:shade val="50000"/>
            <a:hueOff val="53669"/>
            <a:satOff val="-3045"/>
            <a:lumOff val="167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ZA" sz="1300" b="1" kern="1200" dirty="0"/>
            <a:t>Refer recommendation to the Premier of the Province  for comments</a:t>
          </a:r>
        </a:p>
      </dsp:txBody>
      <dsp:txXfrm>
        <a:off x="6927486" y="728060"/>
        <a:ext cx="2040668" cy="8529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88D8A-4657-4781-A33B-1728D4B6F2D4}">
      <dsp:nvSpPr>
        <dsp:cNvPr id="0" name=""/>
        <dsp:cNvSpPr/>
      </dsp:nvSpPr>
      <dsp:spPr>
        <a:xfrm>
          <a:off x="0" y="6781"/>
          <a:ext cx="2634431" cy="851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b="1" kern="1200" dirty="0"/>
            <a:t>Provincial Government   </a:t>
          </a:r>
        </a:p>
      </dsp:txBody>
      <dsp:txXfrm>
        <a:off x="0" y="6781"/>
        <a:ext cx="2634431" cy="851400"/>
      </dsp:txXfrm>
    </dsp:sp>
    <dsp:sp modelId="{D830DB43-CC57-4B38-BC58-78C3B61A936C}">
      <dsp:nvSpPr>
        <dsp:cNvPr id="0" name=""/>
        <dsp:cNvSpPr/>
      </dsp:nvSpPr>
      <dsp:spPr>
        <a:xfrm>
          <a:off x="2634431" y="6781"/>
          <a:ext cx="526886" cy="8514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1BDE6D-4F3F-497F-A8CD-28CF7311B0EB}">
      <dsp:nvSpPr>
        <dsp:cNvPr id="0" name=""/>
        <dsp:cNvSpPr/>
      </dsp:nvSpPr>
      <dsp:spPr>
        <a:xfrm>
          <a:off x="3372072" y="6781"/>
          <a:ext cx="7165654" cy="851400"/>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lrTx/>
            <a:buSzTx/>
            <a:buFontTx/>
            <a:buNone/>
          </a:pPr>
          <a:r>
            <a:rPr kumimoji="0" lang="en-ZA" sz="1600" b="1" i="0" u="none" strike="noStrike" kern="1200" cap="none" spc="0" normalizeH="0" baseline="0" noProof="0" dirty="0">
              <a:ln>
                <a:noFill/>
              </a:ln>
              <a:solidFill>
                <a:prstClr val="white"/>
              </a:solidFill>
              <a:effectLst/>
              <a:uLnTx/>
              <a:uFillTx/>
              <a:latin typeface="Century Gothic"/>
              <a:ea typeface="+mn-ea"/>
              <a:cs typeface="+mn-cs"/>
            </a:rPr>
            <a:t>Provide administrative and financial support to recognised Khoi-San Communities, B</a:t>
          </a:r>
          <a:r>
            <a:rPr lang="en-ZA" sz="1600" b="1" kern="1200" dirty="0">
              <a:solidFill>
                <a:prstClr val="white"/>
              </a:solidFill>
              <a:latin typeface="Century Gothic"/>
            </a:rPr>
            <a:t>ranches, Leadership and Branch Heads </a:t>
          </a:r>
          <a:endParaRPr lang="en-US" sz="1600" kern="1200" dirty="0"/>
        </a:p>
      </dsp:txBody>
      <dsp:txXfrm>
        <a:off x="3372072" y="6781"/>
        <a:ext cx="7165654" cy="851400"/>
      </dsp:txXfrm>
    </dsp:sp>
    <dsp:sp modelId="{E7E804D4-4E74-4CA4-B1C3-D39C241A4AC3}">
      <dsp:nvSpPr>
        <dsp:cNvPr id="0" name=""/>
        <dsp:cNvSpPr/>
      </dsp:nvSpPr>
      <dsp:spPr>
        <a:xfrm>
          <a:off x="0" y="1012981"/>
          <a:ext cx="2634431" cy="851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b="1" kern="1200" dirty="0"/>
            <a:t>Local Government   </a:t>
          </a:r>
        </a:p>
      </dsp:txBody>
      <dsp:txXfrm>
        <a:off x="0" y="1012981"/>
        <a:ext cx="2634431" cy="851400"/>
      </dsp:txXfrm>
    </dsp:sp>
    <dsp:sp modelId="{E5050FB1-DC3A-4FE4-8C0B-9B8221ABAFC1}">
      <dsp:nvSpPr>
        <dsp:cNvPr id="0" name=""/>
        <dsp:cNvSpPr/>
      </dsp:nvSpPr>
      <dsp:spPr>
        <a:xfrm>
          <a:off x="2634431" y="1012981"/>
          <a:ext cx="526886" cy="8514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2F6D1F-D42A-4B79-8B3D-981C3B6D5ED2}">
      <dsp:nvSpPr>
        <dsp:cNvPr id="0" name=""/>
        <dsp:cNvSpPr/>
      </dsp:nvSpPr>
      <dsp:spPr>
        <a:xfrm>
          <a:off x="3372072" y="1012981"/>
          <a:ext cx="7165654" cy="851400"/>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120650">
            <a:lnSpc>
              <a:spcPct val="90000"/>
            </a:lnSpc>
            <a:spcBef>
              <a:spcPct val="0"/>
            </a:spcBef>
            <a:spcAft>
              <a:spcPct val="15000"/>
            </a:spcAft>
            <a:buClrTx/>
            <a:buSzTx/>
            <a:buFontTx/>
            <a:buNone/>
          </a:pPr>
          <a:r>
            <a:rPr kumimoji="0" lang="en-ZA" sz="1600" b="1" i="0" u="none" strike="noStrike" kern="1200" cap="none" spc="0" normalizeH="0" baseline="0" noProof="0" dirty="0">
              <a:ln>
                <a:noFill/>
              </a:ln>
              <a:solidFill>
                <a:prstClr val="white"/>
              </a:solidFill>
              <a:effectLst/>
              <a:uLnTx/>
              <a:uFillTx/>
              <a:latin typeface="Century Gothic"/>
              <a:ea typeface="+mn-ea"/>
              <a:cs typeface="+mn-cs"/>
            </a:rPr>
            <a:t>Involve</a:t>
          </a:r>
          <a:r>
            <a:rPr lang="en-ZA" sz="1600" b="1" kern="1200" dirty="0">
              <a:solidFill>
                <a:prstClr val="white"/>
              </a:solidFill>
              <a:latin typeface="Century Gothic"/>
            </a:rPr>
            <a:t> recognised Khoi-San leadership and Branch heads in municipal councils</a:t>
          </a:r>
          <a:endParaRPr lang="en-US" sz="1600" kern="1200" dirty="0"/>
        </a:p>
      </dsp:txBody>
      <dsp:txXfrm>
        <a:off x="3372072" y="1012981"/>
        <a:ext cx="7165654" cy="8514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5847E-03FF-44EB-8FEB-43B07DE13705}">
      <dsp:nvSpPr>
        <dsp:cNvPr id="0" name=""/>
        <dsp:cNvSpPr/>
      </dsp:nvSpPr>
      <dsp:spPr>
        <a:xfrm rot="16200000">
          <a:off x="-2087212" y="3144053"/>
          <a:ext cx="4782832" cy="488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30695" bIns="0" numCol="1" spcCol="1270" anchor="t" anchorCtr="0">
          <a:noAutofit/>
        </a:bodyPr>
        <a:lstStyle/>
        <a:p>
          <a:pPr marL="0" lvl="0" indent="0" algn="r" defTabSz="1333500">
            <a:lnSpc>
              <a:spcPct val="90000"/>
            </a:lnSpc>
            <a:spcBef>
              <a:spcPct val="0"/>
            </a:spcBef>
            <a:spcAft>
              <a:spcPct val="35000"/>
            </a:spcAft>
            <a:buNone/>
          </a:pPr>
          <a:r>
            <a:rPr lang="en-US" sz="3000" kern="1200" dirty="0"/>
            <a:t>National Government</a:t>
          </a:r>
        </a:p>
      </dsp:txBody>
      <dsp:txXfrm>
        <a:off x="-2087212" y="3144053"/>
        <a:ext cx="4782832" cy="488347"/>
      </dsp:txXfrm>
    </dsp:sp>
    <dsp:sp modelId="{B01E8223-354A-4C7E-B31C-C38573199343}">
      <dsp:nvSpPr>
        <dsp:cNvPr id="0" name=""/>
        <dsp:cNvSpPr/>
      </dsp:nvSpPr>
      <dsp:spPr>
        <a:xfrm>
          <a:off x="548377" y="996811"/>
          <a:ext cx="2432488" cy="47828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430695" rIns="135128" bIns="135128" numCol="1" spcCol="1270" anchor="t" anchorCtr="0">
          <a:noAutofit/>
        </a:bodyPr>
        <a:lstStyle/>
        <a:p>
          <a:pPr marL="114300" lvl="1" indent="-114300" algn="l" defTabSz="666750">
            <a:lnSpc>
              <a:spcPct val="90000"/>
            </a:lnSpc>
            <a:spcBef>
              <a:spcPct val="0"/>
            </a:spcBef>
            <a:spcAft>
              <a:spcPct val="15000"/>
            </a:spcAft>
            <a:buNone/>
          </a:pPr>
          <a:r>
            <a:rPr lang="en-US" sz="1500" b="1" kern="1200" dirty="0"/>
            <a:t>Facilitates recognition </a:t>
          </a:r>
        </a:p>
        <a:p>
          <a:pPr marL="114300" lvl="1" indent="-114300" algn="l" defTabSz="666750">
            <a:lnSpc>
              <a:spcPct val="90000"/>
            </a:lnSpc>
            <a:spcBef>
              <a:spcPct val="0"/>
            </a:spcBef>
            <a:spcAft>
              <a:spcPct val="15000"/>
            </a:spcAft>
            <a:buNone/>
          </a:pPr>
          <a:endParaRPr lang="en-US" sz="1500" b="1" kern="1200" dirty="0"/>
        </a:p>
        <a:p>
          <a:pPr marL="114300" lvl="1" indent="-114300" algn="l" defTabSz="666750">
            <a:lnSpc>
              <a:spcPct val="90000"/>
            </a:lnSpc>
            <a:spcBef>
              <a:spcPct val="0"/>
            </a:spcBef>
            <a:spcAft>
              <a:spcPct val="15000"/>
            </a:spcAft>
            <a:buChar char="•"/>
          </a:pPr>
          <a:r>
            <a:rPr lang="en-US" sz="1500" kern="1200" dirty="0"/>
            <a:t>Establishment of the Commission on Khoisan Matters </a:t>
          </a:r>
        </a:p>
        <a:p>
          <a:pPr marL="114300" lvl="1" indent="-114300" algn="l" defTabSz="666750">
            <a:lnSpc>
              <a:spcPct val="90000"/>
            </a:lnSpc>
            <a:spcBef>
              <a:spcPct val="0"/>
            </a:spcBef>
            <a:spcAft>
              <a:spcPct val="15000"/>
            </a:spcAft>
            <a:buChar char="•"/>
          </a:pPr>
          <a:r>
            <a:rPr lang="en-US" sz="1500" kern="1200" dirty="0"/>
            <a:t>Receive and investigate applications</a:t>
          </a:r>
        </a:p>
        <a:p>
          <a:pPr marL="114300" lvl="1" indent="-114300" algn="l" defTabSz="666750">
            <a:lnSpc>
              <a:spcPct val="90000"/>
            </a:lnSpc>
            <a:spcBef>
              <a:spcPct val="0"/>
            </a:spcBef>
            <a:spcAft>
              <a:spcPct val="15000"/>
            </a:spcAft>
            <a:buChar char="•"/>
          </a:pPr>
          <a:r>
            <a:rPr lang="en-US" sz="1500" kern="1200" dirty="0"/>
            <a:t>Make recommendation</a:t>
          </a:r>
        </a:p>
      </dsp:txBody>
      <dsp:txXfrm>
        <a:off x="548377" y="996811"/>
        <a:ext cx="2432488" cy="4782832"/>
      </dsp:txXfrm>
    </dsp:sp>
    <dsp:sp modelId="{E32EB0C6-7D56-40B1-97B1-DD2812717283}">
      <dsp:nvSpPr>
        <dsp:cNvPr id="0" name=""/>
        <dsp:cNvSpPr/>
      </dsp:nvSpPr>
      <dsp:spPr>
        <a:xfrm>
          <a:off x="60029" y="352192"/>
          <a:ext cx="976694" cy="97669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4000" r="-3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4ED499-DC7E-47E2-AAE6-2F214A74A2D8}">
      <dsp:nvSpPr>
        <dsp:cNvPr id="0" name=""/>
        <dsp:cNvSpPr/>
      </dsp:nvSpPr>
      <dsp:spPr>
        <a:xfrm rot="16200000">
          <a:off x="1456787" y="3144053"/>
          <a:ext cx="4782832" cy="488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30695" bIns="0" numCol="1" spcCol="1270" anchor="t" anchorCtr="0">
          <a:noAutofit/>
        </a:bodyPr>
        <a:lstStyle/>
        <a:p>
          <a:pPr marL="0" lvl="0" indent="0" algn="r" defTabSz="1333500">
            <a:lnSpc>
              <a:spcPct val="90000"/>
            </a:lnSpc>
            <a:spcBef>
              <a:spcPct val="0"/>
            </a:spcBef>
            <a:spcAft>
              <a:spcPct val="35000"/>
            </a:spcAft>
            <a:buNone/>
          </a:pPr>
          <a:r>
            <a:rPr lang="en-US" sz="3000" kern="1200" dirty="0"/>
            <a:t>Provincial Government </a:t>
          </a:r>
        </a:p>
      </dsp:txBody>
      <dsp:txXfrm>
        <a:off x="1456787" y="3144053"/>
        <a:ext cx="4782832" cy="488347"/>
      </dsp:txXfrm>
    </dsp:sp>
    <dsp:sp modelId="{C916B5F7-B40D-4851-B5FA-D3CAA96BFBF3}">
      <dsp:nvSpPr>
        <dsp:cNvPr id="0" name=""/>
        <dsp:cNvSpPr/>
      </dsp:nvSpPr>
      <dsp:spPr>
        <a:xfrm>
          <a:off x="4092377" y="996811"/>
          <a:ext cx="2432488" cy="47828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430695" rIns="135128" bIns="135128" numCol="1" spcCol="1270" anchor="t" anchorCtr="0">
          <a:noAutofit/>
        </a:bodyPr>
        <a:lstStyle/>
        <a:p>
          <a:pPr marL="114300" lvl="1" indent="-114300" algn="l" defTabSz="666750">
            <a:lnSpc>
              <a:spcPct val="90000"/>
            </a:lnSpc>
            <a:spcBef>
              <a:spcPct val="0"/>
            </a:spcBef>
            <a:spcAft>
              <a:spcPct val="15000"/>
            </a:spcAft>
            <a:buFontTx/>
            <a:buNone/>
          </a:pPr>
          <a:r>
            <a:rPr lang="en-US" sz="1500" b="1" kern="1200" dirty="0"/>
            <a:t>Prior to recognition</a:t>
          </a:r>
        </a:p>
        <a:p>
          <a:pPr marL="114300" lvl="1" indent="-114300" algn="l" defTabSz="666750">
            <a:lnSpc>
              <a:spcPct val="90000"/>
            </a:lnSpc>
            <a:spcBef>
              <a:spcPct val="0"/>
            </a:spcBef>
            <a:spcAft>
              <a:spcPct val="15000"/>
            </a:spcAft>
            <a:buFontTx/>
            <a:buNone/>
          </a:pPr>
          <a:endParaRPr lang="en-US" sz="1500" b="1" kern="1200" dirty="0"/>
        </a:p>
        <a:p>
          <a:pPr marL="114300" lvl="1" indent="-114300" algn="l" defTabSz="666750">
            <a:lnSpc>
              <a:spcPct val="90000"/>
            </a:lnSpc>
            <a:spcBef>
              <a:spcPct val="0"/>
            </a:spcBef>
            <a:spcAft>
              <a:spcPct val="15000"/>
            </a:spcAft>
            <a:buChar char="•"/>
          </a:pPr>
          <a:r>
            <a:rPr lang="en-US" sz="1500" kern="1200" dirty="0"/>
            <a:t>Investigate development of policies and/or legislation </a:t>
          </a:r>
        </a:p>
        <a:p>
          <a:pPr marL="114300" lvl="1" indent="-114300" algn="l" defTabSz="666750">
            <a:lnSpc>
              <a:spcPct val="90000"/>
            </a:lnSpc>
            <a:spcBef>
              <a:spcPct val="0"/>
            </a:spcBef>
            <a:spcAft>
              <a:spcPct val="15000"/>
            </a:spcAft>
            <a:buChar char="•"/>
          </a:pPr>
          <a:r>
            <a:rPr lang="en-US" sz="1500" kern="1200" dirty="0"/>
            <a:t>Develop institutional capacity to implement the Act</a:t>
          </a:r>
        </a:p>
        <a:p>
          <a:pPr marL="114300" lvl="1" indent="-114300" algn="l" defTabSz="666750">
            <a:lnSpc>
              <a:spcPct val="90000"/>
            </a:lnSpc>
            <a:spcBef>
              <a:spcPct val="0"/>
            </a:spcBef>
            <a:spcAft>
              <a:spcPct val="15000"/>
            </a:spcAft>
            <a:buNone/>
          </a:pPr>
          <a:endParaRPr lang="en-US" sz="1500" b="1" kern="1200" dirty="0"/>
        </a:p>
        <a:p>
          <a:pPr marL="114300" lvl="1" indent="-114300" algn="l" defTabSz="666750">
            <a:lnSpc>
              <a:spcPct val="90000"/>
            </a:lnSpc>
            <a:spcBef>
              <a:spcPct val="0"/>
            </a:spcBef>
            <a:spcAft>
              <a:spcPct val="15000"/>
            </a:spcAft>
            <a:buNone/>
          </a:pPr>
          <a:r>
            <a:rPr lang="en-US" sz="1500" b="1" kern="1200" dirty="0"/>
            <a:t>Once </a:t>
          </a:r>
          <a:r>
            <a:rPr lang="en-US" sz="1500" b="1" kern="1200" dirty="0" err="1"/>
            <a:t>recognised</a:t>
          </a:r>
          <a:endParaRPr lang="en-US" sz="1500" b="1" kern="1200" dirty="0"/>
        </a:p>
        <a:p>
          <a:pPr marL="114300" lvl="1" indent="-114300" algn="l" defTabSz="666750">
            <a:lnSpc>
              <a:spcPct val="90000"/>
            </a:lnSpc>
            <a:spcBef>
              <a:spcPct val="0"/>
            </a:spcBef>
            <a:spcAft>
              <a:spcPct val="15000"/>
            </a:spcAft>
            <a:buNone/>
          </a:pPr>
          <a:endParaRPr lang="en-US" sz="1500" b="1" kern="1200" dirty="0"/>
        </a:p>
        <a:p>
          <a:pPr marL="114300" lvl="1" indent="-114300" algn="l" defTabSz="666750">
            <a:lnSpc>
              <a:spcPct val="90000"/>
            </a:lnSpc>
            <a:spcBef>
              <a:spcPct val="0"/>
            </a:spcBef>
            <a:spcAft>
              <a:spcPct val="15000"/>
            </a:spcAft>
            <a:buChar char="•"/>
          </a:pPr>
          <a:r>
            <a:rPr lang="en-US" sz="1500" kern="1200" dirty="0"/>
            <a:t>Provide support to the </a:t>
          </a:r>
          <a:r>
            <a:rPr lang="en-US" sz="1500" kern="1200" dirty="0" err="1"/>
            <a:t>recognised</a:t>
          </a:r>
          <a:r>
            <a:rPr lang="en-US" sz="1500" kern="1200" dirty="0"/>
            <a:t> Khoi-San leaders and institutions </a:t>
          </a:r>
        </a:p>
        <a:p>
          <a:pPr marL="114300" lvl="1" indent="-114300" algn="l" defTabSz="666750">
            <a:lnSpc>
              <a:spcPct val="90000"/>
            </a:lnSpc>
            <a:spcBef>
              <a:spcPct val="0"/>
            </a:spcBef>
            <a:spcAft>
              <a:spcPct val="15000"/>
            </a:spcAft>
            <a:buChar char="•"/>
          </a:pPr>
          <a:endParaRPr lang="en-US" sz="1500" kern="1200" dirty="0"/>
        </a:p>
      </dsp:txBody>
      <dsp:txXfrm>
        <a:off x="4092377" y="996811"/>
        <a:ext cx="2432488" cy="4782832"/>
      </dsp:txXfrm>
    </dsp:sp>
    <dsp:sp modelId="{216E9A54-B9D7-4577-BC92-10DD1B130BC7}">
      <dsp:nvSpPr>
        <dsp:cNvPr id="0" name=""/>
        <dsp:cNvSpPr/>
      </dsp:nvSpPr>
      <dsp:spPr>
        <a:xfrm>
          <a:off x="3604030" y="352192"/>
          <a:ext cx="976694" cy="97669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0" r="-5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4D12EF-ECA2-44C1-8A4F-024BB499C8A2}">
      <dsp:nvSpPr>
        <dsp:cNvPr id="0" name=""/>
        <dsp:cNvSpPr/>
      </dsp:nvSpPr>
      <dsp:spPr>
        <a:xfrm rot="16200000">
          <a:off x="5000788" y="3144053"/>
          <a:ext cx="4782832" cy="488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30695" bIns="0" numCol="1" spcCol="1270" anchor="t" anchorCtr="0">
          <a:noAutofit/>
        </a:bodyPr>
        <a:lstStyle/>
        <a:p>
          <a:pPr marL="0" lvl="0" indent="0" algn="r" defTabSz="1333500">
            <a:lnSpc>
              <a:spcPct val="90000"/>
            </a:lnSpc>
            <a:spcBef>
              <a:spcPct val="0"/>
            </a:spcBef>
            <a:spcAft>
              <a:spcPct val="35000"/>
            </a:spcAft>
            <a:buNone/>
          </a:pPr>
          <a:r>
            <a:rPr lang="en-US" sz="3000" kern="1200" dirty="0"/>
            <a:t>Local Government </a:t>
          </a:r>
        </a:p>
      </dsp:txBody>
      <dsp:txXfrm>
        <a:off x="5000788" y="3144053"/>
        <a:ext cx="4782832" cy="488347"/>
      </dsp:txXfrm>
    </dsp:sp>
    <dsp:sp modelId="{7290DBD9-0DD4-469D-9017-63FAC0E916E7}">
      <dsp:nvSpPr>
        <dsp:cNvPr id="0" name=""/>
        <dsp:cNvSpPr/>
      </dsp:nvSpPr>
      <dsp:spPr>
        <a:xfrm>
          <a:off x="7636377" y="996811"/>
          <a:ext cx="2432488" cy="47828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430695" rIns="135128" bIns="135128" numCol="1" spcCol="1270" anchor="t" anchorCtr="0">
          <a:noAutofit/>
        </a:bodyPr>
        <a:lstStyle/>
        <a:p>
          <a:pPr marL="114300" lvl="1" indent="-114300" algn="l" defTabSz="666750">
            <a:lnSpc>
              <a:spcPct val="90000"/>
            </a:lnSpc>
            <a:spcBef>
              <a:spcPct val="0"/>
            </a:spcBef>
            <a:spcAft>
              <a:spcPct val="15000"/>
            </a:spcAft>
            <a:buNone/>
          </a:pPr>
          <a:r>
            <a:rPr lang="en-US" sz="1500" b="1" kern="1200" dirty="0"/>
            <a:t>Once </a:t>
          </a:r>
          <a:r>
            <a:rPr lang="en-US" sz="1500" b="1" kern="1200" dirty="0" err="1"/>
            <a:t>recognised</a:t>
          </a:r>
          <a:endParaRPr lang="en-US" sz="1500" b="1" kern="1200" dirty="0"/>
        </a:p>
        <a:p>
          <a:pPr marL="114300" lvl="1" indent="-114300" algn="l" defTabSz="666750">
            <a:lnSpc>
              <a:spcPct val="90000"/>
            </a:lnSpc>
            <a:spcBef>
              <a:spcPct val="0"/>
            </a:spcBef>
            <a:spcAft>
              <a:spcPct val="15000"/>
            </a:spcAft>
            <a:buNone/>
          </a:pPr>
          <a:r>
            <a:rPr lang="en-US" sz="1500" b="1" kern="1200" dirty="0"/>
            <a:t> </a:t>
          </a:r>
        </a:p>
        <a:p>
          <a:pPr marL="114300" lvl="1" indent="-114300" algn="l" defTabSz="666750">
            <a:lnSpc>
              <a:spcPct val="90000"/>
            </a:lnSpc>
            <a:spcBef>
              <a:spcPct val="0"/>
            </a:spcBef>
            <a:spcAft>
              <a:spcPct val="15000"/>
            </a:spcAft>
            <a:buChar char="•"/>
          </a:pPr>
          <a:r>
            <a:rPr lang="en-US" sz="1500" kern="1200" dirty="0"/>
            <a:t>Involving </a:t>
          </a:r>
          <a:r>
            <a:rPr lang="en-US" sz="1500" kern="1200" dirty="0" err="1"/>
            <a:t>recognised</a:t>
          </a:r>
          <a:r>
            <a:rPr lang="en-US" sz="1500" kern="1200" dirty="0"/>
            <a:t> Khoi-San leaders and Branch Heads in municipal processes</a:t>
          </a:r>
        </a:p>
      </dsp:txBody>
      <dsp:txXfrm>
        <a:off x="7636377" y="996811"/>
        <a:ext cx="2432488" cy="4782832"/>
      </dsp:txXfrm>
    </dsp:sp>
    <dsp:sp modelId="{70E8A2BF-371A-427D-AD5B-62D32ABDC02C}">
      <dsp:nvSpPr>
        <dsp:cNvPr id="0" name=""/>
        <dsp:cNvSpPr/>
      </dsp:nvSpPr>
      <dsp:spPr>
        <a:xfrm>
          <a:off x="7148030" y="352192"/>
          <a:ext cx="976694" cy="97669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45000" r="-4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790AB2-F54B-47E5-839B-A1AD90C6C3EB}">
      <dsp:nvSpPr>
        <dsp:cNvPr id="0" name=""/>
        <dsp:cNvSpPr/>
      </dsp:nvSpPr>
      <dsp:spPr>
        <a:xfrm>
          <a:off x="4115" y="224545"/>
          <a:ext cx="2474350" cy="98974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latin typeface="Century Gothic" panose="020B0502020202020204" pitchFamily="34" charset="0"/>
              <a:ea typeface="Times New Roman" panose="02020603050405020304" pitchFamily="18" charset="0"/>
            </a:rPr>
            <a:t>Term of office of the Commission</a:t>
          </a:r>
          <a:endParaRPr lang="en-US" sz="1600" b="1" kern="1200" dirty="0"/>
        </a:p>
      </dsp:txBody>
      <dsp:txXfrm>
        <a:off x="4115" y="224545"/>
        <a:ext cx="2474350" cy="989740"/>
      </dsp:txXfrm>
    </dsp:sp>
    <dsp:sp modelId="{DFC0C14E-7A96-427D-ACA3-EC8965F8BAD7}">
      <dsp:nvSpPr>
        <dsp:cNvPr id="0" name=""/>
        <dsp:cNvSpPr/>
      </dsp:nvSpPr>
      <dsp:spPr>
        <a:xfrm>
          <a:off x="4115" y="1214286"/>
          <a:ext cx="2474350" cy="2810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0" kern="1200"/>
            <a:t>Five years</a:t>
          </a:r>
          <a:endParaRPr lang="en-US" sz="1600" b="0" kern="1200" dirty="0"/>
        </a:p>
        <a:p>
          <a:pPr marL="171450" lvl="1" indent="-171450" algn="l" defTabSz="711200">
            <a:lnSpc>
              <a:spcPct val="90000"/>
            </a:lnSpc>
            <a:spcBef>
              <a:spcPct val="0"/>
            </a:spcBef>
            <a:spcAft>
              <a:spcPct val="15000"/>
            </a:spcAft>
            <a:buChar char="•"/>
          </a:pPr>
          <a:r>
            <a:rPr lang="en-US" sz="1600" b="0" kern="1200" dirty="0"/>
            <a:t>From 1 September 2021 to 31 August 2026 *</a:t>
          </a:r>
        </a:p>
      </dsp:txBody>
      <dsp:txXfrm>
        <a:off x="4115" y="1214286"/>
        <a:ext cx="2474350" cy="2810880"/>
      </dsp:txXfrm>
    </dsp:sp>
    <dsp:sp modelId="{127B7936-DBE9-4FF6-9C77-EC2B1D85F288}">
      <dsp:nvSpPr>
        <dsp:cNvPr id="0" name=""/>
        <dsp:cNvSpPr/>
      </dsp:nvSpPr>
      <dsp:spPr>
        <a:xfrm>
          <a:off x="2824874" y="224545"/>
          <a:ext cx="2474350" cy="98974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latin typeface="Century Gothic" panose="020B0502020202020204" pitchFamily="34" charset="0"/>
              <a:ea typeface="Times New Roman" panose="02020603050405020304" pitchFamily="18" charset="0"/>
            </a:rPr>
            <a:t>Submission of applications for recognition with the Commission</a:t>
          </a:r>
          <a:endParaRPr lang="en-US" sz="1600" b="1" kern="1200" dirty="0"/>
        </a:p>
      </dsp:txBody>
      <dsp:txXfrm>
        <a:off x="2824874" y="224545"/>
        <a:ext cx="2474350" cy="989740"/>
      </dsp:txXfrm>
    </dsp:sp>
    <dsp:sp modelId="{148B80D0-BCED-40E4-8C38-BAA70CE40CEF}">
      <dsp:nvSpPr>
        <dsp:cNvPr id="0" name=""/>
        <dsp:cNvSpPr/>
      </dsp:nvSpPr>
      <dsp:spPr>
        <a:xfrm>
          <a:off x="2824874" y="1214286"/>
          <a:ext cx="2474350" cy="2810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0" kern="1200" dirty="0"/>
            <a:t>Three years </a:t>
          </a:r>
        </a:p>
        <a:p>
          <a:pPr marL="171450" lvl="1" indent="-171450" algn="l" defTabSz="711200">
            <a:lnSpc>
              <a:spcPct val="90000"/>
            </a:lnSpc>
            <a:spcBef>
              <a:spcPct val="0"/>
            </a:spcBef>
            <a:spcAft>
              <a:spcPct val="15000"/>
            </a:spcAft>
            <a:buChar char="•"/>
          </a:pPr>
          <a:r>
            <a:rPr lang="en-US" sz="1600" b="0" kern="1200" dirty="0"/>
            <a:t>From 30 March 2022 to 29 May 2025*</a:t>
          </a:r>
        </a:p>
      </dsp:txBody>
      <dsp:txXfrm>
        <a:off x="2824874" y="1214286"/>
        <a:ext cx="2474350" cy="2810880"/>
      </dsp:txXfrm>
    </dsp:sp>
    <dsp:sp modelId="{31F068BB-574D-48E7-99BB-5BD389990000}">
      <dsp:nvSpPr>
        <dsp:cNvPr id="0" name=""/>
        <dsp:cNvSpPr/>
      </dsp:nvSpPr>
      <dsp:spPr>
        <a:xfrm>
          <a:off x="5645634" y="224545"/>
          <a:ext cx="2474350" cy="98974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latin typeface="Century Gothic" panose="020B0502020202020204" pitchFamily="34" charset="0"/>
              <a:ea typeface="Times New Roman" panose="02020603050405020304" pitchFamily="18" charset="0"/>
            </a:rPr>
            <a:t>Launch of the National Awareness Campaign</a:t>
          </a:r>
          <a:endParaRPr lang="en-US" sz="1600" b="1" kern="1200" dirty="0"/>
        </a:p>
      </dsp:txBody>
      <dsp:txXfrm>
        <a:off x="5645634" y="224545"/>
        <a:ext cx="2474350" cy="989740"/>
      </dsp:txXfrm>
    </dsp:sp>
    <dsp:sp modelId="{5EB33BE4-B10E-49C6-9C40-3BB43BDF7B5D}">
      <dsp:nvSpPr>
        <dsp:cNvPr id="0" name=""/>
        <dsp:cNvSpPr/>
      </dsp:nvSpPr>
      <dsp:spPr>
        <a:xfrm>
          <a:off x="5645634" y="1214286"/>
          <a:ext cx="2474350" cy="2810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0" kern="1200" dirty="0"/>
            <a:t>25 March 2022 </a:t>
          </a:r>
        </a:p>
      </dsp:txBody>
      <dsp:txXfrm>
        <a:off x="5645634" y="1214286"/>
        <a:ext cx="2474350" cy="2810880"/>
      </dsp:txXfrm>
    </dsp:sp>
    <dsp:sp modelId="{FFB48983-ADF7-4677-9A42-737B52F49A78}">
      <dsp:nvSpPr>
        <dsp:cNvPr id="0" name=""/>
        <dsp:cNvSpPr/>
      </dsp:nvSpPr>
      <dsp:spPr>
        <a:xfrm>
          <a:off x="8466393" y="224545"/>
          <a:ext cx="2474350" cy="98974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a:effectLst/>
              <a:latin typeface="Century Gothic" panose="020B0502020202020204" pitchFamily="34" charset="0"/>
              <a:ea typeface="Times New Roman" panose="02020603050405020304" pitchFamily="18" charset="0"/>
            </a:rPr>
            <a:t>Western Cape Awareness Campaign </a:t>
          </a:r>
          <a:endParaRPr lang="en-US" sz="1600" b="1" kern="1200"/>
        </a:p>
      </dsp:txBody>
      <dsp:txXfrm>
        <a:off x="8466393" y="224545"/>
        <a:ext cx="2474350" cy="989740"/>
      </dsp:txXfrm>
    </dsp:sp>
    <dsp:sp modelId="{B00976E8-A3C5-46A3-ACAD-6D6964D0388A}">
      <dsp:nvSpPr>
        <dsp:cNvPr id="0" name=""/>
        <dsp:cNvSpPr/>
      </dsp:nvSpPr>
      <dsp:spPr>
        <a:xfrm>
          <a:off x="8466393" y="1214286"/>
          <a:ext cx="2474350" cy="2810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0" kern="1200" dirty="0"/>
            <a:t>28 June 2022</a:t>
          </a:r>
        </a:p>
      </dsp:txBody>
      <dsp:txXfrm>
        <a:off x="8466393" y="1214286"/>
        <a:ext cx="2474350" cy="28108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790AB2-F54B-47E5-839B-A1AD90C6C3EB}">
      <dsp:nvSpPr>
        <dsp:cNvPr id="0" name=""/>
        <dsp:cNvSpPr/>
      </dsp:nvSpPr>
      <dsp:spPr>
        <a:xfrm>
          <a:off x="4115" y="224545"/>
          <a:ext cx="2474350" cy="98974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latin typeface="Century Gothic" panose="020B0502020202020204" pitchFamily="34" charset="0"/>
              <a:ea typeface="Times New Roman" panose="02020603050405020304" pitchFamily="18" charset="0"/>
            </a:rPr>
            <a:t>Assignment of powers and functions by the Premier to the Provincial Minister</a:t>
          </a:r>
          <a:endParaRPr lang="en-US" sz="1600" b="1" kern="1200" dirty="0"/>
        </a:p>
      </dsp:txBody>
      <dsp:txXfrm>
        <a:off x="4115" y="224545"/>
        <a:ext cx="2474350" cy="989740"/>
      </dsp:txXfrm>
    </dsp:sp>
    <dsp:sp modelId="{DFC0C14E-7A96-427D-ACA3-EC8965F8BAD7}">
      <dsp:nvSpPr>
        <dsp:cNvPr id="0" name=""/>
        <dsp:cNvSpPr/>
      </dsp:nvSpPr>
      <dsp:spPr>
        <a:xfrm>
          <a:off x="7" y="1258894"/>
          <a:ext cx="2474350" cy="2810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effectLst/>
              <a:latin typeface="Century Gothic" panose="020B0502020202020204" pitchFamily="34" charset="0"/>
              <a:ea typeface="Times New Roman" panose="02020603050405020304" pitchFamily="18" charset="0"/>
            </a:rPr>
            <a:t>Published on 3 September 2021, with effect from 20 August 2021</a:t>
          </a:r>
          <a:endParaRPr lang="en-US" sz="1600" b="0" kern="1200" dirty="0"/>
        </a:p>
      </dsp:txBody>
      <dsp:txXfrm>
        <a:off x="7" y="1258894"/>
        <a:ext cx="2474350" cy="2810880"/>
      </dsp:txXfrm>
    </dsp:sp>
    <dsp:sp modelId="{127B7936-DBE9-4FF6-9C77-EC2B1D85F288}">
      <dsp:nvSpPr>
        <dsp:cNvPr id="0" name=""/>
        <dsp:cNvSpPr/>
      </dsp:nvSpPr>
      <dsp:spPr>
        <a:xfrm>
          <a:off x="2824874" y="224545"/>
          <a:ext cx="2474350" cy="98974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latin typeface="Century Gothic" panose="020B0502020202020204" pitchFamily="34" charset="0"/>
              <a:ea typeface="Times New Roman" panose="02020603050405020304" pitchFamily="18" charset="0"/>
            </a:rPr>
            <a:t>Delegation of powers and functions</a:t>
          </a:r>
          <a:endParaRPr lang="en-US" sz="1600" b="1" kern="1200" dirty="0"/>
        </a:p>
      </dsp:txBody>
      <dsp:txXfrm>
        <a:off x="2824874" y="224545"/>
        <a:ext cx="2474350" cy="989740"/>
      </dsp:txXfrm>
    </dsp:sp>
    <dsp:sp modelId="{148B80D0-BCED-40E4-8C38-BAA70CE40CEF}">
      <dsp:nvSpPr>
        <dsp:cNvPr id="0" name=""/>
        <dsp:cNvSpPr/>
      </dsp:nvSpPr>
      <dsp:spPr>
        <a:xfrm>
          <a:off x="2824874" y="1214286"/>
          <a:ext cx="2474350" cy="2810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effectLst/>
              <a:latin typeface="Century Gothic" panose="020B0502020202020204" pitchFamily="34" charset="0"/>
              <a:ea typeface="Times New Roman" panose="02020603050405020304" pitchFamily="18" charset="0"/>
            </a:rPr>
            <a:t>Signed by the Premier on 16 November 2021, and signed by the Provincial Minister on 17 November 2021</a:t>
          </a:r>
          <a:endParaRPr lang="en-US" sz="1600" b="0" kern="1200" dirty="0"/>
        </a:p>
      </dsp:txBody>
      <dsp:txXfrm>
        <a:off x="2824874" y="1214286"/>
        <a:ext cx="2474350" cy="2810880"/>
      </dsp:txXfrm>
    </dsp:sp>
    <dsp:sp modelId="{31F068BB-574D-48E7-99BB-5BD389990000}">
      <dsp:nvSpPr>
        <dsp:cNvPr id="0" name=""/>
        <dsp:cNvSpPr/>
      </dsp:nvSpPr>
      <dsp:spPr>
        <a:xfrm>
          <a:off x="5645634" y="224545"/>
          <a:ext cx="2474350" cy="98974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err="1">
              <a:effectLst/>
              <a:latin typeface="Century Gothic" panose="020B0502020202020204" pitchFamily="34" charset="0"/>
              <a:ea typeface="Times New Roman" panose="02020603050405020304" pitchFamily="18" charset="0"/>
            </a:rPr>
            <a:t>Finalisation</a:t>
          </a:r>
          <a:r>
            <a:rPr lang="en-US" sz="1600" b="1" kern="1200" dirty="0">
              <a:effectLst/>
              <a:latin typeface="Century Gothic" panose="020B0502020202020204" pitchFamily="34" charset="0"/>
              <a:ea typeface="Times New Roman" panose="02020603050405020304" pitchFamily="18" charset="0"/>
            </a:rPr>
            <a:t> of possible Provincial Policy</a:t>
          </a:r>
          <a:endParaRPr lang="en-US" sz="1600" b="1" kern="1200" dirty="0"/>
        </a:p>
      </dsp:txBody>
      <dsp:txXfrm>
        <a:off x="5645634" y="224545"/>
        <a:ext cx="2474350" cy="989740"/>
      </dsp:txXfrm>
    </dsp:sp>
    <dsp:sp modelId="{5EB33BE4-B10E-49C6-9C40-3BB43BDF7B5D}">
      <dsp:nvSpPr>
        <dsp:cNvPr id="0" name=""/>
        <dsp:cNvSpPr/>
      </dsp:nvSpPr>
      <dsp:spPr>
        <a:xfrm>
          <a:off x="5645634" y="1214286"/>
          <a:ext cx="2474350" cy="2810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0" kern="1200" dirty="0"/>
            <a:t>31 December 2025  </a:t>
          </a:r>
        </a:p>
      </dsp:txBody>
      <dsp:txXfrm>
        <a:off x="5645634" y="1214286"/>
        <a:ext cx="2474350" cy="2810880"/>
      </dsp:txXfrm>
    </dsp:sp>
    <dsp:sp modelId="{FFB48983-ADF7-4677-9A42-737B52F49A78}">
      <dsp:nvSpPr>
        <dsp:cNvPr id="0" name=""/>
        <dsp:cNvSpPr/>
      </dsp:nvSpPr>
      <dsp:spPr>
        <a:xfrm>
          <a:off x="8466393" y="224545"/>
          <a:ext cx="2474350" cy="98974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err="1">
              <a:effectLst/>
              <a:latin typeface="Century Gothic" panose="020B0502020202020204" pitchFamily="34" charset="0"/>
              <a:ea typeface="Times New Roman" panose="02020603050405020304" pitchFamily="18" charset="0"/>
            </a:rPr>
            <a:t>Finalisation</a:t>
          </a:r>
          <a:r>
            <a:rPr lang="en-US" sz="1600" b="1" kern="1200" dirty="0">
              <a:effectLst/>
              <a:latin typeface="Century Gothic" panose="020B0502020202020204" pitchFamily="34" charset="0"/>
              <a:ea typeface="Times New Roman" panose="02020603050405020304" pitchFamily="18" charset="0"/>
            </a:rPr>
            <a:t> of possible provincial Legislation</a:t>
          </a:r>
          <a:endParaRPr lang="en-US" sz="1600" b="1" kern="1200" dirty="0"/>
        </a:p>
      </dsp:txBody>
      <dsp:txXfrm>
        <a:off x="8466393" y="224545"/>
        <a:ext cx="2474350" cy="989740"/>
      </dsp:txXfrm>
    </dsp:sp>
    <dsp:sp modelId="{B00976E8-A3C5-46A3-ACAD-6D6964D0388A}">
      <dsp:nvSpPr>
        <dsp:cNvPr id="0" name=""/>
        <dsp:cNvSpPr/>
      </dsp:nvSpPr>
      <dsp:spPr>
        <a:xfrm>
          <a:off x="8466393" y="1214286"/>
          <a:ext cx="2474350" cy="2810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0" kern="1200" dirty="0"/>
            <a:t>31 December 2025</a:t>
          </a:r>
        </a:p>
      </dsp:txBody>
      <dsp:txXfrm>
        <a:off x="8466393" y="1214286"/>
        <a:ext cx="2474350" cy="281088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4" y="0"/>
            <a:ext cx="2945659" cy="498136"/>
          </a:xfrm>
          <a:prstGeom prst="rect">
            <a:avLst/>
          </a:prstGeom>
        </p:spPr>
        <p:txBody>
          <a:bodyPr vert="horz" lIns="91440" tIns="45720" rIns="91440" bIns="45720" rtlCol="0"/>
          <a:lstStyle>
            <a:lvl1pPr algn="r">
              <a:defRPr sz="1200"/>
            </a:lvl1pPr>
          </a:lstStyle>
          <a:p>
            <a:fld id="{4F85E3CE-E9E3-CB47-80F0-33520EC85D2E}" type="datetimeFigureOut">
              <a:rPr lang="en-US" smtClean="0"/>
              <a:t>8/25/2025</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30092"/>
            <a:ext cx="2945659" cy="49813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4" y="9430092"/>
            <a:ext cx="2945659" cy="498135"/>
          </a:xfrm>
          <a:prstGeom prst="rect">
            <a:avLst/>
          </a:prstGeom>
        </p:spPr>
        <p:txBody>
          <a:bodyPr vert="horz" lIns="91440" tIns="45720" rIns="91440" bIns="45720" rtlCol="0" anchor="b"/>
          <a:lstStyle>
            <a:lvl1pPr algn="r">
              <a:defRPr sz="1200"/>
            </a:lvl1pPr>
          </a:lstStyle>
          <a:p>
            <a:fld id="{6025923F-580B-A047-9C0E-6EE78A396537}" type="slidenum">
              <a:rPr lang="en-US" smtClean="0"/>
              <a:t>‹#›</a:t>
            </a:fld>
            <a:endParaRPr lang="en-US" dirty="0"/>
          </a:p>
        </p:txBody>
      </p:sp>
    </p:spTree>
    <p:extLst>
      <p:ext uri="{BB962C8B-B14F-4D97-AF65-F5344CB8AC3E}">
        <p14:creationId xmlns:p14="http://schemas.microsoft.com/office/powerpoint/2010/main" val="970267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83.xml"/></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84.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85.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86.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87.xml"/></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88.xml"/></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89.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s>
</file>

<file path=ppt/slideLayouts/_rels/slideLayout11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90.xml"/></Relationships>
</file>

<file path=ppt/slideLayouts/_rels/slideLayout11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91.xml"/></Relationships>
</file>

<file path=ppt/slideLayouts/_rels/slideLayout11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92.xml"/></Relationships>
</file>

<file path=ppt/slideLayouts/_rels/slideLayout11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93.xml"/></Relationships>
</file>

<file path=ppt/slideLayouts/_rels/slideLayout11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94.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95.xml"/></Relationships>
</file>

<file path=ppt/slideLayouts/_rels/slideLayout11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96.xml"/></Relationships>
</file>

<file path=ppt/slideLayouts/_rels/slideLayout11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97.xml"/></Relationships>
</file>

<file path=ppt/slideLayouts/_rels/slideLayout11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98.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s>
</file>

<file path=ppt/slideLayouts/_rels/slideLayout12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99.xml"/></Relationships>
</file>

<file path=ppt/slideLayouts/_rels/slideLayout12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00.xml"/></Relationships>
</file>

<file path=ppt/slideLayouts/_rels/slideLayout12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01.xml"/></Relationships>
</file>

<file path=ppt/slideLayouts/_rels/slideLayout12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02.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13.png"/></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08.xml"/><Relationship Id="rId1" Type="http://schemas.openxmlformats.org/officeDocument/2006/relationships/tags" Target="../tags/tag207.xml"/></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10.xml"/><Relationship Id="rId1" Type="http://schemas.openxmlformats.org/officeDocument/2006/relationships/tags" Target="../tags/tag209.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12.xml"/><Relationship Id="rId1" Type="http://schemas.openxmlformats.org/officeDocument/2006/relationships/tags" Target="../tags/tag211.xml"/></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14.xml"/><Relationship Id="rId1" Type="http://schemas.openxmlformats.org/officeDocument/2006/relationships/tags" Target="../tags/tag213.xml"/></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16.xml"/><Relationship Id="rId1" Type="http://schemas.openxmlformats.org/officeDocument/2006/relationships/tags" Target="../tags/tag215.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18.xml"/><Relationship Id="rId1" Type="http://schemas.openxmlformats.org/officeDocument/2006/relationships/tags" Target="../tags/tag217.xml"/></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20.xml"/><Relationship Id="rId1" Type="http://schemas.openxmlformats.org/officeDocument/2006/relationships/tags" Target="../tags/tag219.xml"/></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22.xml"/><Relationship Id="rId1" Type="http://schemas.openxmlformats.org/officeDocument/2006/relationships/tags" Target="../tags/tag221.xml"/></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24.xml"/><Relationship Id="rId1" Type="http://schemas.openxmlformats.org/officeDocument/2006/relationships/tags" Target="../tags/tag223.xml"/></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26.xml"/><Relationship Id="rId1" Type="http://schemas.openxmlformats.org/officeDocument/2006/relationships/tags" Target="../tags/tag225.xml"/></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28.xml"/><Relationship Id="rId1" Type="http://schemas.openxmlformats.org/officeDocument/2006/relationships/tags" Target="../tags/tag227.xml"/></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30.xml"/><Relationship Id="rId1" Type="http://schemas.openxmlformats.org/officeDocument/2006/relationships/tags" Target="../tags/tag229.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32.xml"/><Relationship Id="rId1" Type="http://schemas.openxmlformats.org/officeDocument/2006/relationships/tags" Target="../tags/tag231.xml"/></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34.xml"/><Relationship Id="rId1" Type="http://schemas.openxmlformats.org/officeDocument/2006/relationships/tags" Target="../tags/tag233.xml"/></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36.xml"/><Relationship Id="rId1" Type="http://schemas.openxmlformats.org/officeDocument/2006/relationships/tags" Target="../tags/tag235.xml"/></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38.xml"/><Relationship Id="rId1" Type="http://schemas.openxmlformats.org/officeDocument/2006/relationships/tags" Target="../tags/tag237.xml"/></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0.xml"/><Relationship Id="rId1" Type="http://schemas.openxmlformats.org/officeDocument/2006/relationships/tags" Target="../tags/tag239.xml"/></Relationships>
</file>

<file path=ppt/slideLayouts/_rels/slideLayout14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2.xml"/><Relationship Id="rId1" Type="http://schemas.openxmlformats.org/officeDocument/2006/relationships/tags" Target="../tags/tag241.xml"/></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4.xml"/><Relationship Id="rId1" Type="http://schemas.openxmlformats.org/officeDocument/2006/relationships/tags" Target="../tags/tag243.xml"/></Relationships>
</file>

<file path=ppt/slideLayouts/_rels/slideLayout14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6.xml"/><Relationship Id="rId1" Type="http://schemas.openxmlformats.org/officeDocument/2006/relationships/tags" Target="../tags/tag245.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52.xml"/><Relationship Id="rId1" Type="http://schemas.openxmlformats.org/officeDocument/2006/relationships/tags" Target="../tags/tag251.xml"/></Relationships>
</file>

<file path=ppt/slideLayouts/_rels/slideLayout15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54.xml"/><Relationship Id="rId1" Type="http://schemas.openxmlformats.org/officeDocument/2006/relationships/tags" Target="../tags/tag253.xml"/></Relationships>
</file>

<file path=ppt/slideLayouts/_rels/slideLayout15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56.xml"/><Relationship Id="rId1" Type="http://schemas.openxmlformats.org/officeDocument/2006/relationships/tags" Target="../tags/tag255.xml"/></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58.xml"/><Relationship Id="rId1" Type="http://schemas.openxmlformats.org/officeDocument/2006/relationships/tags" Target="../tags/tag257.xml"/></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60.xml"/><Relationship Id="rId1" Type="http://schemas.openxmlformats.org/officeDocument/2006/relationships/tags" Target="../tags/tag259.xml"/></Relationships>
</file>

<file path=ppt/slideLayouts/_rels/slideLayout15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62.xml"/><Relationship Id="rId1" Type="http://schemas.openxmlformats.org/officeDocument/2006/relationships/tags" Target="../tags/tag26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64.xml"/><Relationship Id="rId1" Type="http://schemas.openxmlformats.org/officeDocument/2006/relationships/tags" Target="../tags/tag263.xml"/></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66.xml"/><Relationship Id="rId1" Type="http://schemas.openxmlformats.org/officeDocument/2006/relationships/tags" Target="../tags/tag265.xml"/></Relationships>
</file>

<file path=ppt/slideLayouts/_rels/slideLayout16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68.xml"/><Relationship Id="rId1" Type="http://schemas.openxmlformats.org/officeDocument/2006/relationships/tags" Target="../tags/tag267.xml"/></Relationships>
</file>

<file path=ppt/slideLayouts/_rels/slideLayout16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70.xml"/><Relationship Id="rId1" Type="http://schemas.openxmlformats.org/officeDocument/2006/relationships/tags" Target="../tags/tag269.xml"/></Relationships>
</file>

<file path=ppt/slideLayouts/_rels/slideLayout16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72.xml"/><Relationship Id="rId1" Type="http://schemas.openxmlformats.org/officeDocument/2006/relationships/tags" Target="../tags/tag271.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74.xml"/><Relationship Id="rId1" Type="http://schemas.openxmlformats.org/officeDocument/2006/relationships/tags" Target="../tags/tag273.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76.xml"/><Relationship Id="rId1" Type="http://schemas.openxmlformats.org/officeDocument/2006/relationships/tags" Target="../tags/tag275.xml"/></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78.xml"/><Relationship Id="rId1" Type="http://schemas.openxmlformats.org/officeDocument/2006/relationships/tags" Target="../tags/tag277.xml"/></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80.xml"/><Relationship Id="rId1" Type="http://schemas.openxmlformats.org/officeDocument/2006/relationships/tags" Target="../tags/tag279.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82.xml"/><Relationship Id="rId1" Type="http://schemas.openxmlformats.org/officeDocument/2006/relationships/tags" Target="../tags/tag281.xml"/></Relationships>
</file>

<file path=ppt/slideLayouts/_rels/slideLayout17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84.xml"/><Relationship Id="rId1" Type="http://schemas.openxmlformats.org/officeDocument/2006/relationships/tags" Target="../tags/tag283.xml"/></Relationships>
</file>

<file path=ppt/slideLayouts/_rels/slideLayout17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86.xml"/><Relationship Id="rId1" Type="http://schemas.openxmlformats.org/officeDocument/2006/relationships/tags" Target="../tags/tag285.xml"/></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88.xml"/><Relationship Id="rId1" Type="http://schemas.openxmlformats.org/officeDocument/2006/relationships/tags" Target="../tags/tag287.xml"/></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90.xml"/><Relationship Id="rId1" Type="http://schemas.openxmlformats.org/officeDocument/2006/relationships/tags" Target="../tags/tag289.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95.xml"/></Relationships>
</file>

<file path=ppt/slideLayouts/_rels/slideLayout17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96.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tags" Target="../tags/tag35.xml"/></Relationships>
</file>

<file path=ppt/slideLayouts/_rels/slideLayout18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97.xml"/></Relationships>
</file>

<file path=ppt/slideLayouts/_rels/slideLayout18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98.xml"/></Relationships>
</file>

<file path=ppt/slideLayouts/_rels/slideLayout18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99.xml"/></Relationships>
</file>

<file path=ppt/slideLayouts/_rels/slideLayout18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300.xml"/></Relationships>
</file>

<file path=ppt/slideLayouts/_rels/slideLayout18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301.xml"/></Relationships>
</file>

<file path=ppt/slideLayouts/_rels/slideLayout18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302.xml"/></Relationships>
</file>

<file path=ppt/slideLayouts/_rels/slideLayout18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303.xml"/></Relationships>
</file>

<file path=ppt/slideLayouts/_rels/slideLayout18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304.xml"/></Relationships>
</file>

<file path=ppt/slideLayouts/_rels/slideLayout18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305.xml"/></Relationships>
</file>

<file path=ppt/slideLayouts/_rels/slideLayout18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306.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8.xml"/><Relationship Id="rId1" Type="http://schemas.openxmlformats.org/officeDocument/2006/relationships/tags" Target="../tags/tag37.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307.xml"/></Relationships>
</file>

<file path=ppt/slideLayouts/_rels/slideLayout19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308.xml"/></Relationships>
</file>

<file path=ppt/slideLayouts/_rels/slideLayout19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309.xml"/></Relationships>
</file>

<file path=ppt/slideLayouts/_rels/slideLayout19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310.xml"/></Relationships>
</file>

<file path=ppt/slideLayouts/_rels/slideLayout19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311.xml"/></Relationships>
</file>

<file path=ppt/slideLayouts/_rels/slideLayout19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312.xml"/></Relationships>
</file>

<file path=ppt/slideLayouts/_rels/slideLayout19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313.xml"/></Relationships>
</file>

<file path=ppt/slideLayouts/_rels/slideLayout19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314.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tags" Target="../tags/tag39.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tags" Target="../tags/tag4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0.xml"/><Relationship Id="rId1" Type="http://schemas.openxmlformats.org/officeDocument/2006/relationships/tags" Target="../tags/tag49.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2.xml"/><Relationship Id="rId1" Type="http://schemas.openxmlformats.org/officeDocument/2006/relationships/tags" Target="../tags/tag51.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4.xml"/><Relationship Id="rId1" Type="http://schemas.openxmlformats.org/officeDocument/2006/relationships/tags" Target="../tags/tag53.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6.xml"/><Relationship Id="rId1" Type="http://schemas.openxmlformats.org/officeDocument/2006/relationships/tags" Target="../tags/tag55.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8.xml"/><Relationship Id="rId1" Type="http://schemas.openxmlformats.org/officeDocument/2006/relationships/tags" Target="../tags/tag57.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0.xml"/><Relationship Id="rId1" Type="http://schemas.openxmlformats.org/officeDocument/2006/relationships/tags" Target="../tags/tag59.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2.xml"/><Relationship Id="rId1" Type="http://schemas.openxmlformats.org/officeDocument/2006/relationships/tags" Target="../tags/tag61.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4.xml"/><Relationship Id="rId1" Type="http://schemas.openxmlformats.org/officeDocument/2006/relationships/tags" Target="../tags/tag63.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6.xml"/><Relationship Id="rId1" Type="http://schemas.openxmlformats.org/officeDocument/2006/relationships/tags" Target="../tags/tag65.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8.xml"/><Relationship Id="rId1" Type="http://schemas.openxmlformats.org/officeDocument/2006/relationships/tags" Target="../tags/tag67.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0.xml"/><Relationship Id="rId1" Type="http://schemas.openxmlformats.org/officeDocument/2006/relationships/tags" Target="../tags/tag69.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2.xml"/><Relationship Id="rId1" Type="http://schemas.openxmlformats.org/officeDocument/2006/relationships/tags" Target="../tags/tag7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4.xml"/><Relationship Id="rId1" Type="http://schemas.openxmlformats.org/officeDocument/2006/relationships/tags" Target="../tags/tag73.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6.xml"/><Relationship Id="rId1" Type="http://schemas.openxmlformats.org/officeDocument/2006/relationships/tags" Target="../tags/tag75.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8.xml"/><Relationship Id="rId1" Type="http://schemas.openxmlformats.org/officeDocument/2006/relationships/tags" Target="../tags/tag77.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0.xml"/><Relationship Id="rId1" Type="http://schemas.openxmlformats.org/officeDocument/2006/relationships/tags" Target="../tags/tag79.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2.xml"/><Relationship Id="rId1" Type="http://schemas.openxmlformats.org/officeDocument/2006/relationships/tags" Target="../tags/tag81.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4.xml"/><Relationship Id="rId1" Type="http://schemas.openxmlformats.org/officeDocument/2006/relationships/tags" Target="../tags/tag83.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6.xml"/><Relationship Id="rId1" Type="http://schemas.openxmlformats.org/officeDocument/2006/relationships/tags" Target="../tags/tag85.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8.xml"/><Relationship Id="rId1" Type="http://schemas.openxmlformats.org/officeDocument/2006/relationships/tags" Target="../tags/tag87.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9.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0.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6.xml"/><Relationship Id="rId1" Type="http://schemas.openxmlformats.org/officeDocument/2006/relationships/tags" Target="../tags/tag95.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8.xml"/><Relationship Id="rId1" Type="http://schemas.openxmlformats.org/officeDocument/2006/relationships/tags" Target="../tags/tag97.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0.xml"/><Relationship Id="rId1" Type="http://schemas.openxmlformats.org/officeDocument/2006/relationships/tags" Target="../tags/tag99.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2.xml"/><Relationship Id="rId1" Type="http://schemas.openxmlformats.org/officeDocument/2006/relationships/tags" Target="../tags/tag101.xml"/></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4.xml"/><Relationship Id="rId1" Type="http://schemas.openxmlformats.org/officeDocument/2006/relationships/tags" Target="../tags/tag103.xml"/></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6.xml"/><Relationship Id="rId1" Type="http://schemas.openxmlformats.org/officeDocument/2006/relationships/tags" Target="../tags/tag105.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8.xml"/><Relationship Id="rId1" Type="http://schemas.openxmlformats.org/officeDocument/2006/relationships/tags" Target="../tags/tag107.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0.xml"/><Relationship Id="rId1" Type="http://schemas.openxmlformats.org/officeDocument/2006/relationships/tags" Target="../tags/tag109.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2.xml"/><Relationship Id="rId1" Type="http://schemas.openxmlformats.org/officeDocument/2006/relationships/tags" Target="../tags/tag111.xml"/></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4.xml"/><Relationship Id="rId1" Type="http://schemas.openxmlformats.org/officeDocument/2006/relationships/tags" Target="../tags/tag113.xml"/></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6.xml"/><Relationship Id="rId1" Type="http://schemas.openxmlformats.org/officeDocument/2006/relationships/tags" Target="../tags/tag115.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8.xml"/><Relationship Id="rId1" Type="http://schemas.openxmlformats.org/officeDocument/2006/relationships/tags" Target="../tags/tag11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0.xml"/><Relationship Id="rId1" Type="http://schemas.openxmlformats.org/officeDocument/2006/relationships/tags" Target="../tags/tag119.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2.xml"/><Relationship Id="rId1" Type="http://schemas.openxmlformats.org/officeDocument/2006/relationships/tags" Target="../tags/tag121.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4.xml"/><Relationship Id="rId1" Type="http://schemas.openxmlformats.org/officeDocument/2006/relationships/tags" Target="../tags/tag123.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6.xml"/><Relationship Id="rId1" Type="http://schemas.openxmlformats.org/officeDocument/2006/relationships/tags" Target="../tags/tag125.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8.xml"/><Relationship Id="rId1" Type="http://schemas.openxmlformats.org/officeDocument/2006/relationships/tags" Target="../tags/tag127.xml"/></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0.xml"/><Relationship Id="rId1" Type="http://schemas.openxmlformats.org/officeDocument/2006/relationships/tags" Target="../tags/tag129.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2.xml"/><Relationship Id="rId1" Type="http://schemas.openxmlformats.org/officeDocument/2006/relationships/tags" Target="../tags/tag131.xml"/></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4.xml"/><Relationship Id="rId1" Type="http://schemas.openxmlformats.org/officeDocument/2006/relationships/tags" Target="../tags/tag13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1.xml"/><Relationship Id="rId1" Type="http://schemas.openxmlformats.org/officeDocument/2006/relationships/tags" Target="../tags/tag140.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3.xml"/><Relationship Id="rId1" Type="http://schemas.openxmlformats.org/officeDocument/2006/relationships/tags" Target="../tags/tag142.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5.xml"/><Relationship Id="rId1" Type="http://schemas.openxmlformats.org/officeDocument/2006/relationships/tags" Target="../tags/tag144.xml"/></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7.xml"/><Relationship Id="rId1" Type="http://schemas.openxmlformats.org/officeDocument/2006/relationships/tags" Target="../tags/tag146.xml"/></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9.xml"/><Relationship Id="rId1" Type="http://schemas.openxmlformats.org/officeDocument/2006/relationships/tags" Target="../tags/tag148.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1.xml"/><Relationship Id="rId1" Type="http://schemas.openxmlformats.org/officeDocument/2006/relationships/tags" Target="../tags/tag150.xml"/></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3.xml"/><Relationship Id="rId1" Type="http://schemas.openxmlformats.org/officeDocument/2006/relationships/tags" Target="../tags/tag152.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5.xml"/><Relationship Id="rId1" Type="http://schemas.openxmlformats.org/officeDocument/2006/relationships/tags" Target="../tags/tag154.xml"/></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7.xml"/><Relationship Id="rId1" Type="http://schemas.openxmlformats.org/officeDocument/2006/relationships/tags" Target="../tags/tag156.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9.xml"/><Relationship Id="rId1" Type="http://schemas.openxmlformats.org/officeDocument/2006/relationships/tags" Target="../tags/tag158.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1.xml"/><Relationship Id="rId1" Type="http://schemas.openxmlformats.org/officeDocument/2006/relationships/tags" Target="../tags/tag160.xml"/></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3.xml"/><Relationship Id="rId1" Type="http://schemas.openxmlformats.org/officeDocument/2006/relationships/tags" Target="../tags/tag162.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5.xml"/><Relationship Id="rId1" Type="http://schemas.openxmlformats.org/officeDocument/2006/relationships/tags" Target="../tags/tag164.xml"/></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7.xml"/><Relationship Id="rId1" Type="http://schemas.openxmlformats.org/officeDocument/2006/relationships/tags" Target="../tags/tag166.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9.xml"/><Relationship Id="rId1" Type="http://schemas.openxmlformats.org/officeDocument/2006/relationships/tags" Target="../tags/tag168.xml"/></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1.xml"/><Relationship Id="rId1" Type="http://schemas.openxmlformats.org/officeDocument/2006/relationships/tags" Target="../tags/tag170.xml"/></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3.xml"/><Relationship Id="rId1" Type="http://schemas.openxmlformats.org/officeDocument/2006/relationships/tags" Target="../tags/tag172.x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5.xml"/><Relationship Id="rId1" Type="http://schemas.openxmlformats.org/officeDocument/2006/relationships/tags" Target="../tags/tag174.xml"/></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7.xml"/><Relationship Id="rId1" Type="http://schemas.openxmlformats.org/officeDocument/2006/relationships/tags" Target="../tags/tag176.xml"/></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9.xml"/><Relationship Id="rId1" Type="http://schemas.openxmlformats.org/officeDocument/2006/relationships/tags" Target="../tags/tag178.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92" y="3429001"/>
            <a:ext cx="10945216" cy="1008113"/>
          </a:xfrm>
          <a:noFill/>
          <a:extLst>
            <a:ext uri="{909E8E84-426E-40DD-AFC4-6F175D3DCCD1}">
              <a14:hiddenFill xmlns:a14="http://schemas.microsoft.com/office/drawing/2010/main">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623392" y="4532528"/>
            <a:ext cx="10945216"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9552384" y="5398046"/>
            <a:ext cx="2016224"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4847397" y="5398046"/>
            <a:ext cx="2112235"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6960096" y="5398046"/>
            <a:ext cx="2592288"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6" name="Picture 5" descr="Shape, rectangle&#10;&#10;Description automatically generated">
            <a:extLst>
              <a:ext uri="{FF2B5EF4-FFF2-40B4-BE49-F238E27FC236}">
                <a16:creationId xmlns:a16="http://schemas.microsoft.com/office/drawing/2014/main" id="{8F4B28A5-175F-4616-AB3B-7AD74BC551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2700190"/>
          </a:xfrm>
          <a:prstGeom prst="rect">
            <a:avLst/>
          </a:prstGeom>
        </p:spPr>
      </p:pic>
      <p:pic>
        <p:nvPicPr>
          <p:cNvPr id="9" name="Picture 8">
            <a:extLst>
              <a:ext uri="{FF2B5EF4-FFF2-40B4-BE49-F238E27FC236}">
                <a16:creationId xmlns:a16="http://schemas.microsoft.com/office/drawing/2014/main" id="{A48702A2-C526-4417-A7E8-7BF0C18E7A2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421403" y="515857"/>
            <a:ext cx="2167754" cy="1128211"/>
          </a:xfrm>
          <a:prstGeom prst="rect">
            <a:avLst/>
          </a:prstGeom>
        </p:spPr>
      </p:pic>
    </p:spTree>
    <p:extLst>
      <p:ext uri="{BB962C8B-B14F-4D97-AF65-F5344CB8AC3E}">
        <p14:creationId xmlns:p14="http://schemas.microsoft.com/office/powerpoint/2010/main" val="3310453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6" name="Footer Placeholder 4"/>
          <p:cNvSpPr>
            <a:spLocks noGrp="1"/>
          </p:cNvSpPr>
          <p:nvPr>
            <p:ph type="ftr" sz="quarter" idx="3"/>
            <p:custDataLst>
              <p:tags r:id="rId1"/>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8"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9" name="Slide Number Placeholder 5">
            <a:extLst>
              <a:ext uri="{FF2B5EF4-FFF2-40B4-BE49-F238E27FC236}">
                <a16:creationId xmlns:a16="http://schemas.microsoft.com/office/drawing/2014/main" id="{06BC0C2D-21EE-4093-B073-E678BAE83372}"/>
              </a:ext>
            </a:extLst>
          </p:cNvPr>
          <p:cNvSpPr>
            <a:spLocks noGrp="1"/>
          </p:cNvSpPr>
          <p:nvPr>
            <p:ph type="sldNum" sz="quarter" idx="4"/>
            <p:custDataLst>
              <p:tags r:id="rId2"/>
            </p:custDataLst>
          </p:nvPr>
        </p:nvSpPr>
        <p:spPr>
          <a:xfrm>
            <a:off x="10371786" y="637937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249427080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4"/>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6" y="3861052"/>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800"/>
              </a:spcAft>
            </a:pPr>
            <a:r>
              <a:rPr lang="en-US" sz="2400">
                <a:solidFill>
                  <a:prstClr val="white"/>
                </a:solidFill>
                <a:cs typeface="Century Gothic"/>
              </a:rPr>
              <a:t>Thank you</a:t>
            </a:r>
          </a:p>
        </p:txBody>
      </p:sp>
      <p:pic>
        <p:nvPicPr>
          <p:cNvPr id="4" name="Picture 3" descr="Shape, rectangle&#10;&#10;Description automatically generated">
            <a:extLst>
              <a:ext uri="{FF2B5EF4-FFF2-40B4-BE49-F238E27FC236}">
                <a16:creationId xmlns:a16="http://schemas.microsoft.com/office/drawing/2014/main" id="{964789CB-CD92-405B-9055-78FC1169E8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702" y="3364896"/>
            <a:ext cx="11798299" cy="64104"/>
          </a:xfrm>
          <a:prstGeom prst="rect">
            <a:avLst/>
          </a:prstGeom>
        </p:spPr>
      </p:pic>
    </p:spTree>
    <p:extLst>
      <p:ext uri="{BB962C8B-B14F-4D97-AF65-F5344CB8AC3E}">
        <p14:creationId xmlns:p14="http://schemas.microsoft.com/office/powerpoint/2010/main" val="277774985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B62D0-B697-4697-A79E-BED1570A2E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89DF4A-66B0-468A-9AF8-D0E75FF3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65A5D2-D406-4460-A667-E318D4A2668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09DB467-BFD9-46DB-B87B-C8F833DABDFF}"/>
              </a:ext>
            </a:extLst>
          </p:cNvPr>
          <p:cNvSpPr>
            <a:spLocks noGrp="1"/>
          </p:cNvSpPr>
          <p:nvPr>
            <p:ph type="ftr" sz="quarter" idx="11"/>
          </p:nvPr>
        </p:nvSpPr>
        <p:spPr/>
        <p:txBody>
          <a:bodyPr/>
          <a:lstStyle/>
          <a:p>
            <a:r>
              <a:rPr lang="en-US"/>
              <a:t>MEC Municipal Update – IYM Performance - February 2025</a:t>
            </a:r>
          </a:p>
        </p:txBody>
      </p:sp>
      <p:sp>
        <p:nvSpPr>
          <p:cNvPr id="6" name="Slide Number Placeholder 5">
            <a:extLst>
              <a:ext uri="{FF2B5EF4-FFF2-40B4-BE49-F238E27FC236}">
                <a16:creationId xmlns:a16="http://schemas.microsoft.com/office/drawing/2014/main" id="{76FE829C-8178-46F3-9EBC-6F2580F79059}"/>
              </a:ext>
            </a:extLst>
          </p:cNvPr>
          <p:cNvSpPr>
            <a:spLocks noGrp="1"/>
          </p:cNvSpPr>
          <p:nvPr>
            <p:ph type="sldNum" sz="quarter" idx="12"/>
          </p:nvPr>
        </p:nvSpPr>
        <p:spPr/>
        <p:txBody>
          <a:bodyPr/>
          <a:lstStyle/>
          <a:p>
            <a:fld id="{66CCCBE9-B4D1-46FC-B288-C1189455BE14}" type="slidenum">
              <a:rPr lang="en-US" smtClean="0"/>
              <a:t>‹#›</a:t>
            </a:fld>
            <a:endParaRPr lang="en-US"/>
          </a:p>
        </p:txBody>
      </p:sp>
    </p:spTree>
    <p:extLst>
      <p:ext uri="{BB962C8B-B14F-4D97-AF65-F5344CB8AC3E}">
        <p14:creationId xmlns:p14="http://schemas.microsoft.com/office/powerpoint/2010/main" val="311982081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92" y="3429001"/>
            <a:ext cx="10945216" cy="1008113"/>
          </a:xfrm>
          <a:noFill/>
          <a:extLst>
            <a:ext uri="{909E8E84-426E-40DD-AFC4-6F175D3DCCD1}">
              <a14:hiddenFill xmlns:a14="http://schemas.microsoft.com/office/drawing/2010/main">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623392" y="4532528"/>
            <a:ext cx="10945216" cy="508552"/>
          </a:xfrm>
        </p:spPr>
        <p:txBody>
          <a:bodyPr lIns="72000" tIns="0" rIns="72000" bIns="0" anchor="ctr">
            <a:normAutofit/>
          </a:bodyPr>
          <a:lstStyle>
            <a:lvl1pPr marL="0" indent="0" algn="r">
              <a:buNone/>
              <a:defRPr sz="2000" b="0">
                <a:solidFill>
                  <a:schemeClr val="bg1"/>
                </a:solidFill>
              </a:defRPr>
            </a:lvl1pPr>
            <a:lvl2pPr marL="457223" indent="0" algn="ctr">
              <a:buNone/>
              <a:defRPr>
                <a:solidFill>
                  <a:schemeClr val="tx1">
                    <a:tint val="75000"/>
                  </a:schemeClr>
                </a:solidFill>
              </a:defRPr>
            </a:lvl2pPr>
            <a:lvl3pPr marL="914446" indent="0" algn="ctr">
              <a:buNone/>
              <a:defRPr>
                <a:solidFill>
                  <a:schemeClr val="tx1">
                    <a:tint val="75000"/>
                  </a:schemeClr>
                </a:solidFill>
              </a:defRPr>
            </a:lvl3pPr>
            <a:lvl4pPr marL="1371669" indent="0" algn="ctr">
              <a:buNone/>
              <a:defRPr>
                <a:solidFill>
                  <a:schemeClr val="tx1">
                    <a:tint val="75000"/>
                  </a:schemeClr>
                </a:solidFill>
              </a:defRPr>
            </a:lvl4pPr>
            <a:lvl5pPr marL="1828891" indent="0" algn="ctr">
              <a:buNone/>
              <a:defRPr>
                <a:solidFill>
                  <a:schemeClr val="tx1">
                    <a:tint val="75000"/>
                  </a:schemeClr>
                </a:solidFill>
              </a:defRPr>
            </a:lvl5pPr>
            <a:lvl6pPr marL="2286114" indent="0" algn="ctr">
              <a:buNone/>
              <a:defRPr>
                <a:solidFill>
                  <a:schemeClr val="tx1">
                    <a:tint val="75000"/>
                  </a:schemeClr>
                </a:solidFill>
              </a:defRPr>
            </a:lvl6pPr>
            <a:lvl7pPr marL="2743337" indent="0" algn="ctr">
              <a:buNone/>
              <a:defRPr>
                <a:solidFill>
                  <a:schemeClr val="tx1">
                    <a:tint val="75000"/>
                  </a:schemeClr>
                </a:solidFill>
              </a:defRPr>
            </a:lvl7pPr>
            <a:lvl8pPr marL="3200560" indent="0" algn="ctr">
              <a:buNone/>
              <a:defRPr>
                <a:solidFill>
                  <a:schemeClr val="tx1">
                    <a:tint val="75000"/>
                  </a:schemeClr>
                </a:solidFill>
              </a:defRPr>
            </a:lvl8pPr>
            <a:lvl9pPr marL="3657783"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9552384" y="5398047"/>
            <a:ext cx="2016224"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4847398" y="5398047"/>
            <a:ext cx="2112235"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6960096" y="5398047"/>
            <a:ext cx="2592288"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6" name="Picture 5" descr="Shape, rectangle&#10;&#10;Description automatically generated">
            <a:extLst>
              <a:ext uri="{FF2B5EF4-FFF2-40B4-BE49-F238E27FC236}">
                <a16:creationId xmlns:a16="http://schemas.microsoft.com/office/drawing/2014/main" id="{8F4B28A5-175F-4616-AB3B-7AD74BC551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2700190"/>
          </a:xfrm>
          <a:prstGeom prst="rect">
            <a:avLst/>
          </a:prstGeom>
        </p:spPr>
      </p:pic>
      <p:pic>
        <p:nvPicPr>
          <p:cNvPr id="8" name="Picture 7">
            <a:extLst>
              <a:ext uri="{FF2B5EF4-FFF2-40B4-BE49-F238E27FC236}">
                <a16:creationId xmlns:a16="http://schemas.microsoft.com/office/drawing/2014/main" id="{EC2DB1C1-7A27-488D-ADD4-A3F9F76E96D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415892" y="592238"/>
            <a:ext cx="2152716" cy="983277"/>
          </a:xfrm>
          <a:prstGeom prst="rect">
            <a:avLst/>
          </a:prstGeom>
        </p:spPr>
      </p:pic>
    </p:spTree>
    <p:extLst>
      <p:ext uri="{BB962C8B-B14F-4D97-AF65-F5344CB8AC3E}">
        <p14:creationId xmlns:p14="http://schemas.microsoft.com/office/powerpoint/2010/main" val="4662277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6" name="Footer Placeholder 4"/>
          <p:cNvSpPr>
            <a:spLocks noGrp="1"/>
          </p:cNvSpPr>
          <p:nvPr>
            <p:ph type="ftr" sz="quarter" idx="3"/>
            <p:custDataLst>
              <p:tags r:id="rId1"/>
            </p:custDataLst>
          </p:nvPr>
        </p:nvSpPr>
        <p:spPr>
          <a:xfrm>
            <a:off x="5390775" y="6468150"/>
            <a:ext cx="5518097" cy="230832"/>
          </a:xfrm>
          <a:prstGeom prst="rect">
            <a:avLst/>
          </a:prstGeom>
        </p:spPr>
        <p:txBody>
          <a:bodyPr vert="horz" lIns="0" tIns="72000" rIns="72000" bIns="0" rtlCol="0" anchor="b"/>
          <a:lstStyle>
            <a:lvl1pPr algn="l">
              <a:defRPr sz="1800">
                <a:solidFill>
                  <a:schemeClr val="accent3"/>
                </a:solidFill>
              </a:defRPr>
            </a:lvl1pPr>
          </a:lstStyle>
          <a:p>
            <a:r>
              <a:rPr lang="en-US">
                <a:solidFill>
                  <a:srgbClr val="998F86"/>
                </a:solidFill>
              </a:rPr>
              <a:t>MEC Municipal Update – IYM Performance - February 2025</a:t>
            </a:r>
            <a:endParaRPr lang="en-GB" dirty="0">
              <a:solidFill>
                <a:srgbClr val="998F86"/>
              </a:solidFill>
            </a:endParaRPr>
          </a:p>
        </p:txBody>
      </p:sp>
      <p:sp>
        <p:nvSpPr>
          <p:cNvPr id="10" name="Text Placeholder 4"/>
          <p:cNvSpPr>
            <a:spLocks noGrp="1"/>
          </p:cNvSpPr>
          <p:nvPr>
            <p:ph type="body" sz="quarter" idx="10"/>
          </p:nvPr>
        </p:nvSpPr>
        <p:spPr>
          <a:xfrm>
            <a:off x="393701" y="1196754"/>
            <a:ext cx="11462940"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223925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wrap="none">
            <a:noAutofit/>
          </a:bodyPr>
          <a:lstStyle/>
          <a:p>
            <a:r>
              <a:rPr lang="en-US"/>
              <a:t>Click to edit Master title style</a:t>
            </a:r>
            <a:endParaRPr lang="en-ZA"/>
          </a:p>
        </p:txBody>
      </p:sp>
      <p:sp>
        <p:nvSpPr>
          <p:cNvPr id="10" name="Footer Placeholder 4"/>
          <p:cNvSpPr>
            <a:spLocks noGrp="1"/>
          </p:cNvSpPr>
          <p:nvPr>
            <p:ph type="ftr" sz="quarter" idx="3"/>
            <p:custDataLst>
              <p:tags r:id="rId1"/>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Municipal Update – IYM Performance - February 2025</a:t>
            </a:r>
            <a:endParaRPr lang="en-GB" dirty="0">
              <a:solidFill>
                <a:srgbClr val="998F86"/>
              </a:solidFill>
            </a:endParaRPr>
          </a:p>
        </p:txBody>
      </p:sp>
      <p:sp>
        <p:nvSpPr>
          <p:cNvPr id="14" name="Text Placeholder 4"/>
          <p:cNvSpPr>
            <a:spLocks noGrp="1"/>
          </p:cNvSpPr>
          <p:nvPr>
            <p:ph type="body" sz="quarter" idx="10"/>
          </p:nvPr>
        </p:nvSpPr>
        <p:spPr>
          <a:xfrm>
            <a:off x="393701" y="1196754"/>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373" y="1196754"/>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988286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5" name="Footer Placeholder 4"/>
          <p:cNvSpPr>
            <a:spLocks noGrp="1"/>
          </p:cNvSpPr>
          <p:nvPr>
            <p:ph type="ftr" sz="quarter" idx="3"/>
            <p:custDataLst>
              <p:tags r:id="rId1"/>
            </p:custDataLst>
          </p:nvPr>
        </p:nvSpPr>
        <p:spPr>
          <a:xfrm>
            <a:off x="5390775" y="6468150"/>
            <a:ext cx="5518097" cy="230832"/>
          </a:xfrm>
          <a:prstGeom prst="rect">
            <a:avLst/>
          </a:prstGeom>
        </p:spPr>
        <p:txBody>
          <a:bodyPr vert="horz" lIns="0" tIns="72000" rIns="72000" bIns="0" rtlCol="0" anchor="b"/>
          <a:lstStyle>
            <a:lvl1pPr algn="l">
              <a:defRPr sz="1800">
                <a:solidFill>
                  <a:schemeClr val="accent3"/>
                </a:solidFill>
              </a:defRPr>
            </a:lvl1pPr>
          </a:lstStyle>
          <a:p>
            <a:r>
              <a:rPr lang="en-US">
                <a:solidFill>
                  <a:srgbClr val="998F86"/>
                </a:solidFill>
              </a:rPr>
              <a:t>MEC Municipal Update – IYM Performance - February 2025</a:t>
            </a:r>
            <a:endParaRPr lang="en-GB" dirty="0">
              <a:solidFill>
                <a:srgbClr val="998F86"/>
              </a:solidFill>
            </a:endParaRPr>
          </a:p>
        </p:txBody>
      </p:sp>
    </p:spTree>
    <p:extLst>
      <p:ext uri="{BB962C8B-B14F-4D97-AF65-F5344CB8AC3E}">
        <p14:creationId xmlns:p14="http://schemas.microsoft.com/office/powerpoint/2010/main" val="112547162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80"/>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9" name="Footer Placeholder 4"/>
          <p:cNvSpPr>
            <a:spLocks noGrp="1"/>
          </p:cNvSpPr>
          <p:nvPr>
            <p:ph type="ftr" sz="quarter" idx="3"/>
            <p:custDataLst>
              <p:tags r:id="rId1"/>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Municipal Update – IYM Performance - February 2025</a:t>
            </a:r>
            <a:endParaRPr lang="en-GB" dirty="0">
              <a:solidFill>
                <a:srgbClr val="998F86"/>
              </a:solidFill>
            </a:endParaRPr>
          </a:p>
        </p:txBody>
      </p:sp>
      <p:sp>
        <p:nvSpPr>
          <p:cNvPr id="11" name="Text Placeholder 4"/>
          <p:cNvSpPr>
            <a:spLocks noGrp="1"/>
          </p:cNvSpPr>
          <p:nvPr>
            <p:ph type="body" sz="quarter" idx="10"/>
          </p:nvPr>
        </p:nvSpPr>
        <p:spPr>
          <a:xfrm>
            <a:off x="393701" y="1412778"/>
            <a:ext cx="11462940"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8515719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80"/>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2" name="Footer Placeholder 4"/>
          <p:cNvSpPr>
            <a:spLocks noGrp="1"/>
          </p:cNvSpPr>
          <p:nvPr>
            <p:ph type="ftr" sz="quarter" idx="3"/>
            <p:custDataLst>
              <p:tags r:id="rId1"/>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Municipal Update – IYM Performance - February 2025</a:t>
            </a:r>
            <a:endParaRPr lang="en-GB" dirty="0">
              <a:solidFill>
                <a:srgbClr val="998F86"/>
              </a:solidFill>
            </a:endParaRPr>
          </a:p>
        </p:txBody>
      </p:sp>
      <p:sp>
        <p:nvSpPr>
          <p:cNvPr id="14" name="Text Placeholder 4"/>
          <p:cNvSpPr>
            <a:spLocks noGrp="1"/>
          </p:cNvSpPr>
          <p:nvPr>
            <p:ph type="body" sz="quarter" idx="14"/>
          </p:nvPr>
        </p:nvSpPr>
        <p:spPr>
          <a:xfrm>
            <a:off x="393701" y="1412778"/>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3" y="1412778"/>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7137489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80"/>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6" name="Footer Placeholder 4"/>
          <p:cNvSpPr>
            <a:spLocks noGrp="1"/>
          </p:cNvSpPr>
          <p:nvPr>
            <p:ph type="ftr" sz="quarter" idx="3"/>
            <p:custDataLst>
              <p:tags r:id="rId1"/>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Municipal Update – IYM Performance - February 2025</a:t>
            </a:r>
            <a:endParaRPr lang="en-GB" dirty="0">
              <a:solidFill>
                <a:srgbClr val="998F86"/>
              </a:solidFill>
            </a:endParaRPr>
          </a:p>
        </p:txBody>
      </p:sp>
    </p:spTree>
    <p:extLst>
      <p:ext uri="{BB962C8B-B14F-4D97-AF65-F5344CB8AC3E}">
        <p14:creationId xmlns:p14="http://schemas.microsoft.com/office/powerpoint/2010/main" val="121688020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5" name="Text Placeholder 4"/>
          <p:cNvSpPr>
            <a:spLocks noGrp="1"/>
          </p:cNvSpPr>
          <p:nvPr>
            <p:ph type="body" sz="quarter" idx="10" hasCustomPrompt="1"/>
          </p:nvPr>
        </p:nvSpPr>
        <p:spPr>
          <a:xfrm>
            <a:off x="393701" y="5681850"/>
            <a:ext cx="11462940"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1"/>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Municipal Update – IYM Performance - February 2025</a:t>
            </a:r>
            <a:endParaRPr lang="en-GB" dirty="0">
              <a:solidFill>
                <a:srgbClr val="998F86"/>
              </a:solidFill>
            </a:endParaRPr>
          </a:p>
        </p:txBody>
      </p:sp>
      <p:sp>
        <p:nvSpPr>
          <p:cNvPr id="9" name="Text Placeholder 4"/>
          <p:cNvSpPr>
            <a:spLocks noGrp="1"/>
          </p:cNvSpPr>
          <p:nvPr>
            <p:ph type="body" sz="quarter" idx="11"/>
          </p:nvPr>
        </p:nvSpPr>
        <p:spPr>
          <a:xfrm>
            <a:off x="393701" y="1196752"/>
            <a:ext cx="11462940"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0214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9" name="Footer Placeholder 4"/>
          <p:cNvSpPr>
            <a:spLocks noGrp="1"/>
          </p:cNvSpPr>
          <p:nvPr>
            <p:ph type="ftr" sz="quarter" idx="3"/>
            <p:custDataLst>
              <p:tags r:id="rId1"/>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2"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393701" y="1412777"/>
            <a:ext cx="11462940"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1" name="Slide Number Placeholder 5">
            <a:extLst>
              <a:ext uri="{FF2B5EF4-FFF2-40B4-BE49-F238E27FC236}">
                <a16:creationId xmlns:a16="http://schemas.microsoft.com/office/drawing/2014/main" id="{9BD86A11-1363-4DCA-B916-3477348B1963}"/>
              </a:ext>
            </a:extLst>
          </p:cNvPr>
          <p:cNvSpPr>
            <a:spLocks noGrp="1"/>
          </p:cNvSpPr>
          <p:nvPr>
            <p:ph type="sldNum" sz="quarter" idx="4"/>
            <p:custDataLst>
              <p:tags r:id="rId2"/>
            </p:custDataLst>
          </p:nvPr>
        </p:nvSpPr>
        <p:spPr>
          <a:xfrm>
            <a:off x="10371786" y="637937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173146859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8" name="Footer Placeholder 4"/>
          <p:cNvSpPr>
            <a:spLocks noGrp="1"/>
          </p:cNvSpPr>
          <p:nvPr>
            <p:ph type="ftr" sz="quarter" idx="3"/>
            <p:custDataLst>
              <p:tags r:id="rId1"/>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Municipal Update – IYM Performance - February 2025</a:t>
            </a:r>
            <a:endParaRPr lang="en-GB" dirty="0">
              <a:solidFill>
                <a:srgbClr val="998F86"/>
              </a:solidFill>
            </a:endParaRPr>
          </a:p>
        </p:txBody>
      </p:sp>
      <p:sp>
        <p:nvSpPr>
          <p:cNvPr id="9" name="Text Placeholder 4"/>
          <p:cNvSpPr>
            <a:spLocks noGrp="1"/>
          </p:cNvSpPr>
          <p:nvPr>
            <p:ph type="body" sz="quarter" idx="10" hasCustomPrompt="1"/>
          </p:nvPr>
        </p:nvSpPr>
        <p:spPr>
          <a:xfrm>
            <a:off x="393701" y="5681850"/>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393701"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6442373"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1874782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6" name="Footer Placeholder 4"/>
          <p:cNvSpPr>
            <a:spLocks noGrp="1"/>
          </p:cNvSpPr>
          <p:nvPr>
            <p:ph type="ftr" sz="quarter" idx="3"/>
            <p:custDataLst>
              <p:tags r:id="rId1"/>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Municipal Update – IYM Performance - February 2025</a:t>
            </a:r>
            <a:endParaRPr lang="en-GB" dirty="0">
              <a:solidFill>
                <a:srgbClr val="998F86"/>
              </a:solidFill>
            </a:endParaRPr>
          </a:p>
        </p:txBody>
      </p:sp>
      <p:sp>
        <p:nvSpPr>
          <p:cNvPr id="8" name="Text Placeholder 4"/>
          <p:cNvSpPr>
            <a:spLocks noGrp="1"/>
          </p:cNvSpPr>
          <p:nvPr>
            <p:ph type="body" sz="quarter" idx="10" hasCustomPrompt="1"/>
          </p:nvPr>
        </p:nvSpPr>
        <p:spPr>
          <a:xfrm>
            <a:off x="393701" y="5681850"/>
            <a:ext cx="11462940"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val="36401309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9" name="Footer Placeholder 4"/>
          <p:cNvSpPr>
            <a:spLocks noGrp="1"/>
          </p:cNvSpPr>
          <p:nvPr>
            <p:ph type="ftr" sz="quarter" idx="3"/>
            <p:custDataLst>
              <p:tags r:id="rId1"/>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Municipal Update – IYM Performance - February 2025</a:t>
            </a:r>
            <a:endParaRPr lang="en-GB" dirty="0">
              <a:solidFill>
                <a:srgbClr val="998F86"/>
              </a:solidFill>
            </a:endParaRPr>
          </a:p>
        </p:txBody>
      </p:sp>
      <p:sp>
        <p:nvSpPr>
          <p:cNvPr id="12" name="Text Placeholder 4"/>
          <p:cNvSpPr>
            <a:spLocks noGrp="1"/>
          </p:cNvSpPr>
          <p:nvPr>
            <p:ph type="body" sz="quarter" idx="10" hasCustomPrompt="1"/>
          </p:nvPr>
        </p:nvSpPr>
        <p:spPr>
          <a:xfrm>
            <a:off x="393701" y="5681850"/>
            <a:ext cx="11462940"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393701" y="1412778"/>
            <a:ext cx="11462940"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80"/>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7674948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13" name="Footer Placeholder 4"/>
          <p:cNvSpPr>
            <a:spLocks noGrp="1"/>
          </p:cNvSpPr>
          <p:nvPr>
            <p:ph type="ftr" sz="quarter" idx="3"/>
            <p:custDataLst>
              <p:tags r:id="rId1"/>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Municipal Update – IYM Performance - February 2025</a:t>
            </a:r>
            <a:endParaRPr lang="en-GB" dirty="0">
              <a:solidFill>
                <a:srgbClr val="998F86"/>
              </a:solidFill>
            </a:endParaRPr>
          </a:p>
        </p:txBody>
      </p:sp>
      <p:sp>
        <p:nvSpPr>
          <p:cNvPr id="15" name="Text Placeholder 4"/>
          <p:cNvSpPr>
            <a:spLocks noGrp="1"/>
          </p:cNvSpPr>
          <p:nvPr>
            <p:ph type="body" sz="quarter" idx="14"/>
          </p:nvPr>
        </p:nvSpPr>
        <p:spPr>
          <a:xfrm>
            <a:off x="393701" y="1412778"/>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393701" y="5681850"/>
            <a:ext cx="11462940"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393701" y="1039980"/>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6442373" y="1412778"/>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639971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7" name="Footer Placeholder 4"/>
          <p:cNvSpPr>
            <a:spLocks noGrp="1"/>
          </p:cNvSpPr>
          <p:nvPr>
            <p:ph type="ftr" sz="quarter" idx="3"/>
            <p:custDataLst>
              <p:tags r:id="rId1"/>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Municipal Update – IYM Performance - February 2025</a:t>
            </a:r>
            <a:endParaRPr lang="en-GB" dirty="0">
              <a:solidFill>
                <a:srgbClr val="998F86"/>
              </a:solidFill>
            </a:endParaRPr>
          </a:p>
        </p:txBody>
      </p:sp>
      <p:sp>
        <p:nvSpPr>
          <p:cNvPr id="9" name="Text Placeholder 4"/>
          <p:cNvSpPr>
            <a:spLocks noGrp="1"/>
          </p:cNvSpPr>
          <p:nvPr>
            <p:ph type="body" sz="quarter" idx="10" hasCustomPrompt="1"/>
          </p:nvPr>
        </p:nvSpPr>
        <p:spPr>
          <a:xfrm>
            <a:off x="393701" y="5681850"/>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393701" y="1039980"/>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22550072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4"/>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19" y="2276874"/>
            <a:ext cx="1104172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8" name="Picture 11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242872" y="6163538"/>
            <a:ext cx="1115548" cy="4271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9620BD5-8271-499E-A22E-4D90C1EB4EE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1186343" y="6224040"/>
            <a:ext cx="670296" cy="306165"/>
          </a:xfrm>
          <a:prstGeom prst="rect">
            <a:avLst/>
          </a:prstGeom>
        </p:spPr>
      </p:pic>
    </p:spTree>
    <p:extLst>
      <p:ext uri="{BB962C8B-B14F-4D97-AF65-F5344CB8AC3E}">
        <p14:creationId xmlns:p14="http://schemas.microsoft.com/office/powerpoint/2010/main" val="18655939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dirty="0"/>
              <a:t>Click to edit Master title style</a:t>
            </a:r>
            <a:endParaRPr lang="en-ZA" dirty="0"/>
          </a:p>
        </p:txBody>
      </p:sp>
      <p:sp>
        <p:nvSpPr>
          <p:cNvPr id="10" name="Footer Placeholder 4"/>
          <p:cNvSpPr>
            <a:spLocks noGrp="1"/>
          </p:cNvSpPr>
          <p:nvPr>
            <p:ph type="ftr" sz="quarter" idx="3"/>
            <p:custDataLst>
              <p:tags r:id="rId1"/>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Municipal Update – IYM Performance - February 2025</a:t>
            </a:r>
            <a:endParaRPr lang="en-GB" dirty="0">
              <a:solidFill>
                <a:srgbClr val="998F86"/>
              </a:solidFill>
            </a:endParaRPr>
          </a:p>
        </p:txBody>
      </p:sp>
      <p:sp>
        <p:nvSpPr>
          <p:cNvPr id="4" name="Picture Placeholder 3"/>
          <p:cNvSpPr>
            <a:spLocks noGrp="1"/>
          </p:cNvSpPr>
          <p:nvPr>
            <p:ph type="pic" sz="quarter" idx="14" hasCustomPrompt="1"/>
          </p:nvPr>
        </p:nvSpPr>
        <p:spPr>
          <a:xfrm>
            <a:off x="431802" y="1412775"/>
            <a:ext cx="3878097"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4597930" y="1412778"/>
            <a:ext cx="729681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80"/>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294077585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10" name="Footer Placeholder 4"/>
          <p:cNvSpPr>
            <a:spLocks noGrp="1"/>
          </p:cNvSpPr>
          <p:nvPr>
            <p:ph type="ftr" sz="quarter" idx="3"/>
            <p:custDataLst>
              <p:tags r:id="rId1"/>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Municipal Update – IYM Performance - February 2025</a:t>
            </a:r>
            <a:endParaRPr lang="en-GB" dirty="0">
              <a:solidFill>
                <a:srgbClr val="998F86"/>
              </a:solidFill>
            </a:endParaRPr>
          </a:p>
        </p:txBody>
      </p:sp>
      <p:sp>
        <p:nvSpPr>
          <p:cNvPr id="13" name="Picture Placeholder 3"/>
          <p:cNvSpPr>
            <a:spLocks noGrp="1"/>
          </p:cNvSpPr>
          <p:nvPr>
            <p:ph type="pic" sz="quarter" idx="14" hasCustomPrompt="1"/>
          </p:nvPr>
        </p:nvSpPr>
        <p:spPr>
          <a:xfrm>
            <a:off x="8688290" y="1412776"/>
            <a:ext cx="3206023"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431801" y="1412777"/>
            <a:ext cx="8006556"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80"/>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62504481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10" name="Footer Placeholder 4"/>
          <p:cNvSpPr>
            <a:spLocks noGrp="1"/>
          </p:cNvSpPr>
          <p:nvPr>
            <p:ph type="ftr" sz="quarter" idx="3"/>
            <p:custDataLst>
              <p:tags r:id="rId1"/>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Municipal Update – IYM Performance - February 2025</a:t>
            </a:r>
            <a:endParaRPr lang="en-GB" dirty="0">
              <a:solidFill>
                <a:srgbClr val="998F86"/>
              </a:solidFill>
            </a:endParaRPr>
          </a:p>
        </p:txBody>
      </p:sp>
      <p:sp>
        <p:nvSpPr>
          <p:cNvPr id="13" name="Picture Placeholder 3"/>
          <p:cNvSpPr>
            <a:spLocks noGrp="1"/>
          </p:cNvSpPr>
          <p:nvPr>
            <p:ph type="pic" sz="quarter" idx="14" hasCustomPrompt="1"/>
          </p:nvPr>
        </p:nvSpPr>
        <p:spPr>
          <a:xfrm>
            <a:off x="387050"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2"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3532182"/>
            <a:ext cx="11462940"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80"/>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274421791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10" name="Footer Placeholder 4"/>
          <p:cNvSpPr>
            <a:spLocks noGrp="1"/>
          </p:cNvSpPr>
          <p:nvPr>
            <p:ph type="ftr" sz="quarter" idx="3"/>
            <p:custDataLst>
              <p:tags r:id="rId1"/>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Municipal Update – IYM Performance - February 2025</a:t>
            </a:r>
            <a:endParaRPr lang="en-GB" dirty="0">
              <a:solidFill>
                <a:srgbClr val="998F86"/>
              </a:solidFill>
            </a:endParaRPr>
          </a:p>
        </p:txBody>
      </p:sp>
      <p:sp>
        <p:nvSpPr>
          <p:cNvPr id="13" name="Picture Placeholder 3"/>
          <p:cNvSpPr>
            <a:spLocks noGrp="1"/>
          </p:cNvSpPr>
          <p:nvPr>
            <p:ph type="pic" sz="quarter" idx="14" hasCustomPrompt="1"/>
          </p:nvPr>
        </p:nvSpPr>
        <p:spPr>
          <a:xfrm>
            <a:off x="387050"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2"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80"/>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2207401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13" name="Footer Placeholder 4"/>
          <p:cNvSpPr>
            <a:spLocks noGrp="1"/>
          </p:cNvSpPr>
          <p:nvPr>
            <p:ph type="ftr" sz="quarter" idx="3"/>
            <p:custDataLst>
              <p:tags r:id="rId1"/>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5" name="Text Placeholder 4"/>
          <p:cNvSpPr>
            <a:spLocks noGrp="1"/>
          </p:cNvSpPr>
          <p:nvPr>
            <p:ph type="body" sz="quarter" idx="14"/>
          </p:nvPr>
        </p:nvSpPr>
        <p:spPr>
          <a:xfrm>
            <a:off x="393701"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6442373"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Slide Number Placeholder 5">
            <a:extLst>
              <a:ext uri="{FF2B5EF4-FFF2-40B4-BE49-F238E27FC236}">
                <a16:creationId xmlns:a16="http://schemas.microsoft.com/office/drawing/2014/main" id="{8D05F19C-5A23-43BA-A490-406011F7B9CF}"/>
              </a:ext>
            </a:extLst>
          </p:cNvPr>
          <p:cNvSpPr>
            <a:spLocks noGrp="1"/>
          </p:cNvSpPr>
          <p:nvPr>
            <p:ph type="sldNum" sz="quarter" idx="4"/>
            <p:custDataLst>
              <p:tags r:id="rId2"/>
            </p:custDataLst>
          </p:nvPr>
        </p:nvSpPr>
        <p:spPr>
          <a:xfrm>
            <a:off x="10371786" y="637937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6699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10" name="Footer Placeholder 4"/>
          <p:cNvSpPr>
            <a:spLocks noGrp="1"/>
          </p:cNvSpPr>
          <p:nvPr>
            <p:ph type="ftr" sz="quarter" idx="3"/>
            <p:custDataLst>
              <p:tags r:id="rId1"/>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Municipal Update – IYM Performance - February 2025</a:t>
            </a:r>
            <a:endParaRPr lang="en-GB" dirty="0">
              <a:solidFill>
                <a:srgbClr val="998F86"/>
              </a:solidFill>
            </a:endParaRPr>
          </a:p>
        </p:txBody>
      </p:sp>
      <p:sp>
        <p:nvSpPr>
          <p:cNvPr id="13" name="Picture Placeholder 3"/>
          <p:cNvSpPr>
            <a:spLocks noGrp="1"/>
          </p:cNvSpPr>
          <p:nvPr>
            <p:ph type="pic" sz="quarter" idx="14" hasCustomPrompt="1"/>
          </p:nvPr>
        </p:nvSpPr>
        <p:spPr>
          <a:xfrm>
            <a:off x="387051"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5"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7"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80"/>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20204831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12" name="Footer Placeholder 4"/>
          <p:cNvSpPr>
            <a:spLocks noGrp="1"/>
          </p:cNvSpPr>
          <p:nvPr>
            <p:ph type="ftr" sz="quarter" idx="3"/>
            <p:custDataLst>
              <p:tags r:id="rId1"/>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Municipal Update – IYM Performance - February 2025</a:t>
            </a:r>
            <a:endParaRPr lang="en-GB" dirty="0">
              <a:solidFill>
                <a:srgbClr val="998F86"/>
              </a:solidFill>
            </a:endParaRPr>
          </a:p>
        </p:txBody>
      </p:sp>
      <p:sp>
        <p:nvSpPr>
          <p:cNvPr id="16" name="Picture Placeholder 3"/>
          <p:cNvSpPr>
            <a:spLocks noGrp="1"/>
          </p:cNvSpPr>
          <p:nvPr>
            <p:ph type="pic" sz="quarter" idx="14" hasCustomPrompt="1"/>
          </p:nvPr>
        </p:nvSpPr>
        <p:spPr>
          <a:xfrm>
            <a:off x="387051"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5"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7"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431801" y="3703287"/>
            <a:ext cx="11462940"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80"/>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244791995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9" name="Footer Placeholder 4"/>
          <p:cNvSpPr>
            <a:spLocks noGrp="1"/>
          </p:cNvSpPr>
          <p:nvPr>
            <p:ph type="ftr" sz="quarter" idx="3"/>
            <p:custDataLst>
              <p:tags r:id="rId1"/>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Municipal Update – IYM Performance - February 2025</a:t>
            </a:r>
            <a:endParaRPr lang="en-GB" dirty="0">
              <a:solidFill>
                <a:srgbClr val="998F86"/>
              </a:solidFill>
            </a:endParaRPr>
          </a:p>
        </p:txBody>
      </p:sp>
      <p:sp>
        <p:nvSpPr>
          <p:cNvPr id="17" name="Picture Placeholder 3"/>
          <p:cNvSpPr>
            <a:spLocks noGrp="1"/>
          </p:cNvSpPr>
          <p:nvPr>
            <p:ph type="pic" sz="quarter" idx="14" hasCustomPrompt="1"/>
          </p:nvPr>
        </p:nvSpPr>
        <p:spPr>
          <a:xfrm>
            <a:off x="431802"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431802" y="2975180"/>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431802" y="4537584"/>
            <a:ext cx="3878097"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4597930" y="1412777"/>
            <a:ext cx="7296811"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80"/>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21914072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9" name="Footer Placeholder 4"/>
          <p:cNvSpPr>
            <a:spLocks noGrp="1"/>
          </p:cNvSpPr>
          <p:nvPr>
            <p:ph type="ftr" sz="quarter" idx="3"/>
            <p:custDataLst>
              <p:tags r:id="rId1"/>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Municipal Update – IYM Performance - February 2025</a:t>
            </a:r>
            <a:endParaRPr lang="en-GB" dirty="0">
              <a:solidFill>
                <a:srgbClr val="998F86"/>
              </a:solidFill>
            </a:endParaRPr>
          </a:p>
        </p:txBody>
      </p:sp>
      <p:sp>
        <p:nvSpPr>
          <p:cNvPr id="17" name="Picture Placeholder 3"/>
          <p:cNvSpPr>
            <a:spLocks noGrp="1"/>
          </p:cNvSpPr>
          <p:nvPr>
            <p:ph type="pic" sz="quarter" idx="14" hasCustomPrompt="1"/>
          </p:nvPr>
        </p:nvSpPr>
        <p:spPr>
          <a:xfrm>
            <a:off x="8016645"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8016645" y="2976533"/>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8016645" y="4540291"/>
            <a:ext cx="3878097"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431802" y="1412779"/>
            <a:ext cx="7405311"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80"/>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75906828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4"/>
        </a:solidFill>
        <a:effectLst/>
      </p:bgPr>
    </p:bg>
    <p:spTree>
      <p:nvGrpSpPr>
        <p:cNvPr id="1" name=""/>
        <p:cNvGrpSpPr/>
        <p:nvPr/>
      </p:nvGrpSpPr>
      <p:grpSpPr>
        <a:xfrm>
          <a:off x="0" y="0"/>
          <a:ext cx="0" cy="0"/>
          <a:chOff x="0" y="0"/>
          <a:chExt cx="0" cy="0"/>
        </a:xfrm>
      </p:grpSpPr>
      <p:sp>
        <p:nvSpPr>
          <p:cNvPr id="2" name="Rectangle 1"/>
          <p:cNvSpPr/>
          <p:nvPr userDrawn="1"/>
        </p:nvSpPr>
        <p:spPr>
          <a:xfrm>
            <a:off x="2913435" y="1790072"/>
            <a:ext cx="6336704"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2" name="Text Placeholder 5"/>
          <p:cNvSpPr>
            <a:spLocks noGrp="1"/>
          </p:cNvSpPr>
          <p:nvPr>
            <p:ph type="body" sz="quarter" idx="10" hasCustomPrompt="1"/>
          </p:nvPr>
        </p:nvSpPr>
        <p:spPr>
          <a:xfrm>
            <a:off x="3779997" y="2696462"/>
            <a:ext cx="5196324"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3779997" y="2963910"/>
            <a:ext cx="5196324"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4246241" y="3494036"/>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3779997" y="3497484"/>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6840160" y="3494036"/>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6373916" y="3497484"/>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3779998" y="3768568"/>
            <a:ext cx="4978745"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3779997" y="4043102"/>
            <a:ext cx="4978745"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393700" y="565703"/>
            <a:ext cx="2404826" cy="584775"/>
          </a:xfrm>
          <a:prstGeom prst="rect">
            <a:avLst/>
          </a:prstGeom>
        </p:spPr>
        <p:txBody>
          <a:bodyPr wrap="none">
            <a:spAutoFit/>
          </a:bodyPr>
          <a:lstStyle/>
          <a:p>
            <a:r>
              <a:rPr lang="en-US" sz="3200" dirty="0">
                <a:solidFill>
                  <a:prstClr val="white"/>
                </a:solidFill>
                <a:ea typeface="+mj-ea"/>
                <a:cs typeface="+mj-cs"/>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3779996" y="4333520"/>
            <a:ext cx="4465773"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3029720" y="1859447"/>
            <a:ext cx="2217710" cy="8492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hape, rectangle&#10;&#10;Description automatically generated">
            <a:extLst>
              <a:ext uri="{FF2B5EF4-FFF2-40B4-BE49-F238E27FC236}">
                <a16:creationId xmlns:a16="http://schemas.microsoft.com/office/drawing/2014/main" id="{4B218B1C-103E-40ED-AFB3-E83144F682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79995" y="3331666"/>
            <a:ext cx="5470144" cy="64873"/>
          </a:xfrm>
          <a:prstGeom prst="rect">
            <a:avLst/>
          </a:prstGeom>
        </p:spPr>
      </p:pic>
      <p:pic>
        <p:nvPicPr>
          <p:cNvPr id="21" name="Picture 20">
            <a:extLst>
              <a:ext uri="{FF2B5EF4-FFF2-40B4-BE49-F238E27FC236}">
                <a16:creationId xmlns:a16="http://schemas.microsoft.com/office/drawing/2014/main" id="{DA8D2C92-4EE7-49EC-A145-3B01C85A7366}"/>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746043" y="1974986"/>
            <a:ext cx="1230279" cy="561944"/>
          </a:xfrm>
          <a:prstGeom prst="rect">
            <a:avLst/>
          </a:prstGeom>
        </p:spPr>
      </p:pic>
    </p:spTree>
    <p:extLst>
      <p:ext uri="{BB962C8B-B14F-4D97-AF65-F5344CB8AC3E}">
        <p14:creationId xmlns:p14="http://schemas.microsoft.com/office/powerpoint/2010/main" val="41675200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4"/>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5" y="3861050"/>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4" name="Picture 3" descr="Shape, rectangle&#10;&#10;Description automatically generated">
            <a:extLst>
              <a:ext uri="{FF2B5EF4-FFF2-40B4-BE49-F238E27FC236}">
                <a16:creationId xmlns:a16="http://schemas.microsoft.com/office/drawing/2014/main" id="{964789CB-CD92-405B-9055-78FC1169E8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701" y="3364896"/>
            <a:ext cx="11798299" cy="64104"/>
          </a:xfrm>
          <a:prstGeom prst="rect">
            <a:avLst/>
          </a:prstGeom>
        </p:spPr>
      </p:pic>
    </p:spTree>
    <p:extLst>
      <p:ext uri="{BB962C8B-B14F-4D97-AF65-F5344CB8AC3E}">
        <p14:creationId xmlns:p14="http://schemas.microsoft.com/office/powerpoint/2010/main" val="35701854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19E10-822F-BAC9-546D-B0E72ABF2D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69608F-446E-5E68-EF41-43D7342A29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1A4287-0821-62B1-C3F7-3F660EF2298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990C276-B1EB-6998-F98F-E04D119A6F1A}"/>
              </a:ext>
            </a:extLst>
          </p:cNvPr>
          <p:cNvSpPr>
            <a:spLocks noGrp="1"/>
          </p:cNvSpPr>
          <p:nvPr>
            <p:ph type="ftr" sz="quarter" idx="11"/>
          </p:nvPr>
        </p:nvSpPr>
        <p:spPr/>
        <p:txBody>
          <a:bodyPr/>
          <a:lstStyle/>
          <a:p>
            <a:r>
              <a:rPr lang="en-US"/>
              <a:t>MEC Municipal Update – IYM Performance - February 2025</a:t>
            </a:r>
          </a:p>
        </p:txBody>
      </p:sp>
      <p:sp>
        <p:nvSpPr>
          <p:cNvPr id="6" name="Slide Number Placeholder 5">
            <a:extLst>
              <a:ext uri="{FF2B5EF4-FFF2-40B4-BE49-F238E27FC236}">
                <a16:creationId xmlns:a16="http://schemas.microsoft.com/office/drawing/2014/main" id="{B2F4C403-B725-D0AB-1826-8431BBD8AE71}"/>
              </a:ext>
            </a:extLst>
          </p:cNvPr>
          <p:cNvSpPr>
            <a:spLocks noGrp="1"/>
          </p:cNvSpPr>
          <p:nvPr>
            <p:ph type="sldNum" sz="quarter" idx="12"/>
          </p:nvPr>
        </p:nvSpPr>
        <p:spPr/>
        <p:txBody>
          <a:bodyPr/>
          <a:lstStyle/>
          <a:p>
            <a:fld id="{5495EA31-2D9B-44C3-BBE0-D14AFBE5D7E3}" type="slidenum">
              <a:rPr lang="en-US" smtClean="0"/>
              <a:t>‹#›</a:t>
            </a:fld>
            <a:endParaRPr lang="en-US"/>
          </a:p>
        </p:txBody>
      </p:sp>
    </p:spTree>
    <p:extLst>
      <p:ext uri="{BB962C8B-B14F-4D97-AF65-F5344CB8AC3E}">
        <p14:creationId xmlns:p14="http://schemas.microsoft.com/office/powerpoint/2010/main" val="186531022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92" y="3429001"/>
            <a:ext cx="10945216" cy="1008113"/>
          </a:xfrm>
          <a:noFill/>
          <a:extLst>
            <a:ext uri="{909E8E84-426E-40DD-AFC4-6F175D3DCCD1}">
              <a14:hiddenFill xmlns:a14="http://schemas.microsoft.com/office/drawing/2010/main">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a:p>
        </p:txBody>
      </p:sp>
      <p:sp>
        <p:nvSpPr>
          <p:cNvPr id="10" name="Subtitle 2"/>
          <p:cNvSpPr>
            <a:spLocks noGrp="1"/>
          </p:cNvSpPr>
          <p:nvPr>
            <p:ph type="subTitle" idx="1"/>
          </p:nvPr>
        </p:nvSpPr>
        <p:spPr>
          <a:xfrm>
            <a:off x="623392" y="4532528"/>
            <a:ext cx="10945216" cy="508552"/>
          </a:xfrm>
        </p:spPr>
        <p:txBody>
          <a:bodyPr lIns="72000" tIns="0" rIns="72000" bIns="0" anchor="ctr">
            <a:normAutofit/>
          </a:bodyPr>
          <a:lstStyle>
            <a:lvl1pPr marL="0" indent="0" algn="r">
              <a:buNone/>
              <a:defRPr sz="2000" b="0">
                <a:solidFill>
                  <a:schemeClr val="bg1"/>
                </a:solidFill>
              </a:defRPr>
            </a:lvl1pPr>
            <a:lvl2pPr marL="457223" indent="0" algn="ctr">
              <a:buNone/>
              <a:defRPr>
                <a:solidFill>
                  <a:schemeClr val="tx1">
                    <a:tint val="75000"/>
                  </a:schemeClr>
                </a:solidFill>
              </a:defRPr>
            </a:lvl2pPr>
            <a:lvl3pPr marL="914446" indent="0" algn="ctr">
              <a:buNone/>
              <a:defRPr>
                <a:solidFill>
                  <a:schemeClr val="tx1">
                    <a:tint val="75000"/>
                  </a:schemeClr>
                </a:solidFill>
              </a:defRPr>
            </a:lvl3pPr>
            <a:lvl4pPr marL="1371669" indent="0" algn="ctr">
              <a:buNone/>
              <a:defRPr>
                <a:solidFill>
                  <a:schemeClr val="tx1">
                    <a:tint val="75000"/>
                  </a:schemeClr>
                </a:solidFill>
              </a:defRPr>
            </a:lvl4pPr>
            <a:lvl5pPr marL="1828891" indent="0" algn="ctr">
              <a:buNone/>
              <a:defRPr>
                <a:solidFill>
                  <a:schemeClr val="tx1">
                    <a:tint val="75000"/>
                  </a:schemeClr>
                </a:solidFill>
              </a:defRPr>
            </a:lvl5pPr>
            <a:lvl6pPr marL="2286114" indent="0" algn="ctr">
              <a:buNone/>
              <a:defRPr>
                <a:solidFill>
                  <a:schemeClr val="tx1">
                    <a:tint val="75000"/>
                  </a:schemeClr>
                </a:solidFill>
              </a:defRPr>
            </a:lvl6pPr>
            <a:lvl7pPr marL="2743337" indent="0" algn="ctr">
              <a:buNone/>
              <a:defRPr>
                <a:solidFill>
                  <a:schemeClr val="tx1">
                    <a:tint val="75000"/>
                  </a:schemeClr>
                </a:solidFill>
              </a:defRPr>
            </a:lvl7pPr>
            <a:lvl8pPr marL="3200560" indent="0" algn="ctr">
              <a:buNone/>
              <a:defRPr>
                <a:solidFill>
                  <a:schemeClr val="tx1">
                    <a:tint val="75000"/>
                  </a:schemeClr>
                </a:solidFill>
              </a:defRPr>
            </a:lvl8pPr>
            <a:lvl9pPr marL="3657783" indent="0" algn="ctr">
              <a:buNone/>
              <a:defRPr>
                <a:solidFill>
                  <a:schemeClr val="tx1">
                    <a:tint val="75000"/>
                  </a:schemeClr>
                </a:solidFill>
              </a:defRPr>
            </a:lvl9pPr>
          </a:lstStyle>
          <a:p>
            <a:r>
              <a:rPr lang="en-US"/>
              <a:t>Click to edit Master subtitle style</a:t>
            </a:r>
            <a:endParaRPr lang="en-ZA"/>
          </a:p>
        </p:txBody>
      </p:sp>
      <p:sp>
        <p:nvSpPr>
          <p:cNvPr id="15" name="Date Placeholder 11"/>
          <p:cNvSpPr>
            <a:spLocks noGrp="1"/>
          </p:cNvSpPr>
          <p:nvPr>
            <p:ph type="dt" sz="half" idx="2"/>
          </p:nvPr>
        </p:nvSpPr>
        <p:spPr>
          <a:xfrm>
            <a:off x="9552384" y="5398047"/>
            <a:ext cx="2016224" cy="365125"/>
          </a:xfrm>
          <a:prstGeom prst="rect">
            <a:avLst/>
          </a:prstGeom>
        </p:spPr>
        <p:txBody>
          <a:bodyPr vert="horz" lIns="91440" tIns="45720" rIns="91440" bIns="45720" rtlCol="0" anchor="ctr"/>
          <a:lstStyle>
            <a:lvl1pPr algn="r">
              <a:defRPr sz="1100">
                <a:solidFill>
                  <a:schemeClr val="bg1"/>
                </a:solidFill>
              </a:defRPr>
            </a:lvl1pPr>
          </a:lstStyle>
          <a:p>
            <a:endParaRPr lang="en-GB">
              <a:solidFill>
                <a:prstClr val="white"/>
              </a:solidFill>
            </a:endParaRPr>
          </a:p>
        </p:txBody>
      </p:sp>
      <p:sp>
        <p:nvSpPr>
          <p:cNvPr id="17" name="Text Placeholder 16"/>
          <p:cNvSpPr>
            <a:spLocks noGrp="1"/>
          </p:cNvSpPr>
          <p:nvPr>
            <p:ph type="body" sz="quarter" idx="10" hasCustomPrompt="1"/>
          </p:nvPr>
        </p:nvSpPr>
        <p:spPr>
          <a:xfrm>
            <a:off x="4847398" y="5398047"/>
            <a:ext cx="2112235" cy="365125"/>
          </a:xfrm>
        </p:spPr>
        <p:txBody>
          <a:bodyPr>
            <a:normAutofit/>
          </a:bodyPr>
          <a:lstStyle>
            <a:lvl1pPr algn="r">
              <a:defRPr sz="1100" b="0">
                <a:solidFill>
                  <a:schemeClr val="bg1"/>
                </a:solidFill>
              </a:defRPr>
            </a:lvl1pPr>
          </a:lstStyle>
          <a:p>
            <a:pPr lvl="0"/>
            <a:r>
              <a:rPr lang="en-US"/>
              <a:t>Location   |</a:t>
            </a:r>
            <a:endParaRPr lang="en-GB"/>
          </a:p>
        </p:txBody>
      </p:sp>
      <p:sp>
        <p:nvSpPr>
          <p:cNvPr id="18" name="Text Placeholder 16"/>
          <p:cNvSpPr>
            <a:spLocks noGrp="1"/>
          </p:cNvSpPr>
          <p:nvPr>
            <p:ph type="body" sz="quarter" idx="11" hasCustomPrompt="1"/>
          </p:nvPr>
        </p:nvSpPr>
        <p:spPr>
          <a:xfrm>
            <a:off x="6960096" y="5398047"/>
            <a:ext cx="2592288" cy="365125"/>
          </a:xfrm>
        </p:spPr>
        <p:txBody>
          <a:bodyPr>
            <a:normAutofit/>
          </a:bodyPr>
          <a:lstStyle>
            <a:lvl1pPr algn="r">
              <a:defRPr sz="1100" b="0" baseline="0">
                <a:solidFill>
                  <a:schemeClr val="bg1"/>
                </a:solidFill>
              </a:defRPr>
            </a:lvl1pPr>
          </a:lstStyle>
          <a:p>
            <a:pPr lvl="0"/>
            <a:r>
              <a:rPr lang="en-US"/>
              <a:t>Initial. Surname  |</a:t>
            </a:r>
            <a:endParaRPr lang="en-GB"/>
          </a:p>
        </p:txBody>
      </p:sp>
      <p:pic>
        <p:nvPicPr>
          <p:cNvPr id="6" name="Picture 5" descr="Shape, rectangle&#10;&#10;Description automatically generated">
            <a:extLst>
              <a:ext uri="{FF2B5EF4-FFF2-40B4-BE49-F238E27FC236}">
                <a16:creationId xmlns:a16="http://schemas.microsoft.com/office/drawing/2014/main" id="{8F4B28A5-175F-4616-AB3B-7AD74BC551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2700190"/>
          </a:xfrm>
          <a:prstGeom prst="rect">
            <a:avLst/>
          </a:prstGeom>
        </p:spPr>
      </p:pic>
    </p:spTree>
    <p:extLst>
      <p:ext uri="{BB962C8B-B14F-4D97-AF65-F5344CB8AC3E}">
        <p14:creationId xmlns:p14="http://schemas.microsoft.com/office/powerpoint/2010/main" val="302255653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lvl1pPr>
              <a:defRPr>
                <a:solidFill>
                  <a:srgbClr val="001489"/>
                </a:solidFill>
              </a:defRPr>
            </a:lvl1p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4"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6" name="Footer Placeholder 4"/>
          <p:cNvSpPr>
            <a:spLocks noGrp="1"/>
          </p:cNvSpPr>
          <p:nvPr>
            <p:ph type="ftr" sz="quarter" idx="3"/>
            <p:custDataLst>
              <p:tags r:id="rId2"/>
            </p:custDataLst>
          </p:nvPr>
        </p:nvSpPr>
        <p:spPr>
          <a:xfrm>
            <a:off x="5390775" y="6468150"/>
            <a:ext cx="5518097" cy="230832"/>
          </a:xfrm>
          <a:prstGeom prst="rect">
            <a:avLst/>
          </a:prstGeom>
        </p:spPr>
        <p:txBody>
          <a:bodyPr vert="horz" lIns="0" tIns="72000" rIns="72000" bIns="0" rtlCol="0" anchor="b"/>
          <a:lstStyle>
            <a:lvl1pPr algn="l">
              <a:defRPr sz="1800">
                <a:solidFill>
                  <a:schemeClr val="accent3"/>
                </a:solidFill>
              </a:defRPr>
            </a:lvl1pPr>
          </a:lstStyle>
          <a:p>
            <a:r>
              <a:rPr lang="en-US">
                <a:solidFill>
                  <a:srgbClr val="998F86"/>
                </a:solidFill>
              </a:rPr>
              <a:t>MEC Municipal Update – IYM Performance - February 2025</a:t>
            </a:r>
            <a:endParaRPr lang="en-GB">
              <a:solidFill>
                <a:srgbClr val="998F86"/>
              </a:solidFill>
            </a:endParaRPr>
          </a:p>
        </p:txBody>
      </p:sp>
      <p:sp>
        <p:nvSpPr>
          <p:cNvPr id="10" name="Text Placeholder 4"/>
          <p:cNvSpPr>
            <a:spLocks noGrp="1"/>
          </p:cNvSpPr>
          <p:nvPr>
            <p:ph type="body" sz="quarter" idx="10"/>
          </p:nvPr>
        </p:nvSpPr>
        <p:spPr>
          <a:xfrm>
            <a:off x="393701" y="1196754"/>
            <a:ext cx="11462940"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420474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4"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10" name="Footer Placeholder 4"/>
          <p:cNvSpPr>
            <a:spLocks noGrp="1"/>
          </p:cNvSpPr>
          <p:nvPr>
            <p:ph type="ftr" sz="quarter" idx="3"/>
            <p:custDataLst>
              <p:tags r:id="rId2"/>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Municipal Update – IYM Performance - February 2025</a:t>
            </a:r>
            <a:endParaRPr lang="en-GB">
              <a:solidFill>
                <a:srgbClr val="998F86"/>
              </a:solidFill>
            </a:endParaRPr>
          </a:p>
        </p:txBody>
      </p:sp>
      <p:sp>
        <p:nvSpPr>
          <p:cNvPr id="14" name="Text Placeholder 4"/>
          <p:cNvSpPr>
            <a:spLocks noGrp="1"/>
          </p:cNvSpPr>
          <p:nvPr>
            <p:ph type="body" sz="quarter" idx="10"/>
          </p:nvPr>
        </p:nvSpPr>
        <p:spPr>
          <a:xfrm>
            <a:off x="393701" y="1196754"/>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373" y="1196754"/>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2845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7" name="Footer Placeholder 4"/>
          <p:cNvSpPr>
            <a:spLocks noGrp="1"/>
          </p:cNvSpPr>
          <p:nvPr>
            <p:ph type="ftr" sz="quarter" idx="3"/>
            <p:custDataLst>
              <p:tags r:id="rId1"/>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1" name="Slide Number Placeholder 5">
            <a:extLst>
              <a:ext uri="{FF2B5EF4-FFF2-40B4-BE49-F238E27FC236}">
                <a16:creationId xmlns:a16="http://schemas.microsoft.com/office/drawing/2014/main" id="{BF5715A5-BCF9-4C4F-84FB-0F3B679FCCDE}"/>
              </a:ext>
            </a:extLst>
          </p:cNvPr>
          <p:cNvSpPr>
            <a:spLocks noGrp="1"/>
          </p:cNvSpPr>
          <p:nvPr>
            <p:ph type="sldNum" sz="quarter" idx="4"/>
            <p:custDataLst>
              <p:tags r:id="rId2"/>
            </p:custDataLst>
          </p:nvPr>
        </p:nvSpPr>
        <p:spPr>
          <a:xfrm>
            <a:off x="10371786" y="637937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174026576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4"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5" name="Footer Placeholder 4"/>
          <p:cNvSpPr>
            <a:spLocks noGrp="1"/>
          </p:cNvSpPr>
          <p:nvPr>
            <p:ph type="ftr" sz="quarter" idx="3"/>
            <p:custDataLst>
              <p:tags r:id="rId2"/>
            </p:custDataLst>
          </p:nvPr>
        </p:nvSpPr>
        <p:spPr>
          <a:xfrm>
            <a:off x="5390775" y="6468150"/>
            <a:ext cx="5518097" cy="230832"/>
          </a:xfrm>
          <a:prstGeom prst="rect">
            <a:avLst/>
          </a:prstGeom>
        </p:spPr>
        <p:txBody>
          <a:bodyPr vert="horz" lIns="0" tIns="72000" rIns="72000" bIns="0" rtlCol="0" anchor="b"/>
          <a:lstStyle>
            <a:lvl1pPr algn="l">
              <a:defRPr sz="1800">
                <a:solidFill>
                  <a:schemeClr val="accent3"/>
                </a:solidFill>
              </a:defRPr>
            </a:lvl1pPr>
          </a:lstStyle>
          <a:p>
            <a:r>
              <a:rPr lang="en-US">
                <a:solidFill>
                  <a:srgbClr val="998F86"/>
                </a:solidFill>
              </a:rPr>
              <a:t>MEC Municipal Update – IYM Performance - February 2025</a:t>
            </a:r>
            <a:endParaRPr lang="en-GB">
              <a:solidFill>
                <a:srgbClr val="998F86"/>
              </a:solidFill>
            </a:endParaRPr>
          </a:p>
        </p:txBody>
      </p:sp>
    </p:spTree>
    <p:extLst>
      <p:ext uri="{BB962C8B-B14F-4D97-AF65-F5344CB8AC3E}">
        <p14:creationId xmlns:p14="http://schemas.microsoft.com/office/powerpoint/2010/main" val="122207790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5" name="Text Placeholder 4"/>
          <p:cNvSpPr>
            <a:spLocks noGrp="1"/>
          </p:cNvSpPr>
          <p:nvPr>
            <p:ph type="body" sz="quarter" idx="13"/>
          </p:nvPr>
        </p:nvSpPr>
        <p:spPr>
          <a:xfrm>
            <a:off x="393701" y="1039980"/>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4"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9" name="Footer Placeholder 4"/>
          <p:cNvSpPr>
            <a:spLocks noGrp="1"/>
          </p:cNvSpPr>
          <p:nvPr>
            <p:ph type="ftr" sz="quarter" idx="3"/>
            <p:custDataLst>
              <p:tags r:id="rId2"/>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Municipal Update – IYM Performance - February 2025</a:t>
            </a:r>
            <a:endParaRPr lang="en-GB">
              <a:solidFill>
                <a:srgbClr val="998F86"/>
              </a:solidFill>
            </a:endParaRPr>
          </a:p>
        </p:txBody>
      </p:sp>
      <p:sp>
        <p:nvSpPr>
          <p:cNvPr id="11" name="Text Placeholder 4"/>
          <p:cNvSpPr>
            <a:spLocks noGrp="1"/>
          </p:cNvSpPr>
          <p:nvPr>
            <p:ph type="body" sz="quarter" idx="10"/>
          </p:nvPr>
        </p:nvSpPr>
        <p:spPr>
          <a:xfrm>
            <a:off x="393701" y="1412778"/>
            <a:ext cx="11462940"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6697404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5" name="Text Placeholder 4"/>
          <p:cNvSpPr>
            <a:spLocks noGrp="1"/>
          </p:cNvSpPr>
          <p:nvPr>
            <p:ph type="body" sz="quarter" idx="13"/>
          </p:nvPr>
        </p:nvSpPr>
        <p:spPr>
          <a:xfrm>
            <a:off x="393701" y="1039980"/>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4"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12" name="Footer Placeholder 4"/>
          <p:cNvSpPr>
            <a:spLocks noGrp="1"/>
          </p:cNvSpPr>
          <p:nvPr>
            <p:ph type="ftr" sz="quarter" idx="3"/>
            <p:custDataLst>
              <p:tags r:id="rId2"/>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Municipal Update – IYM Performance - February 2025</a:t>
            </a:r>
            <a:endParaRPr lang="en-GB">
              <a:solidFill>
                <a:srgbClr val="998F86"/>
              </a:solidFill>
            </a:endParaRPr>
          </a:p>
        </p:txBody>
      </p:sp>
      <p:sp>
        <p:nvSpPr>
          <p:cNvPr id="14" name="Text Placeholder 4"/>
          <p:cNvSpPr>
            <a:spLocks noGrp="1"/>
          </p:cNvSpPr>
          <p:nvPr>
            <p:ph type="body" sz="quarter" idx="14"/>
          </p:nvPr>
        </p:nvSpPr>
        <p:spPr>
          <a:xfrm>
            <a:off x="393701" y="1412778"/>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3" y="1412778"/>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0683921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5" name="Text Placeholder 4"/>
          <p:cNvSpPr>
            <a:spLocks noGrp="1"/>
          </p:cNvSpPr>
          <p:nvPr>
            <p:ph type="body" sz="quarter" idx="13"/>
          </p:nvPr>
        </p:nvSpPr>
        <p:spPr>
          <a:xfrm>
            <a:off x="393701" y="1039980"/>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4"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6" name="Footer Placeholder 4"/>
          <p:cNvSpPr>
            <a:spLocks noGrp="1"/>
          </p:cNvSpPr>
          <p:nvPr>
            <p:ph type="ftr" sz="quarter" idx="3"/>
            <p:custDataLst>
              <p:tags r:id="rId2"/>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Municipal Update – IYM Performance - February 2025</a:t>
            </a:r>
            <a:endParaRPr lang="en-GB">
              <a:solidFill>
                <a:srgbClr val="998F86"/>
              </a:solidFill>
            </a:endParaRPr>
          </a:p>
        </p:txBody>
      </p:sp>
    </p:spTree>
    <p:extLst>
      <p:ext uri="{BB962C8B-B14F-4D97-AF65-F5344CB8AC3E}">
        <p14:creationId xmlns:p14="http://schemas.microsoft.com/office/powerpoint/2010/main" val="76832192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4"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5" name="Text Placeholder 4"/>
          <p:cNvSpPr>
            <a:spLocks noGrp="1"/>
          </p:cNvSpPr>
          <p:nvPr>
            <p:ph type="body" sz="quarter" idx="10" hasCustomPrompt="1"/>
          </p:nvPr>
        </p:nvSpPr>
        <p:spPr>
          <a:xfrm>
            <a:off x="393701" y="5681850"/>
            <a:ext cx="11462940" cy="409469"/>
          </a:xfrm>
        </p:spPr>
        <p:txBody>
          <a:bodyPr bIns="0" anchor="b">
            <a:noAutofit/>
          </a:bodyPr>
          <a:lstStyle>
            <a:lvl1pPr>
              <a:spcBef>
                <a:spcPts val="0"/>
              </a:spcBef>
              <a:defRPr sz="800" b="0"/>
            </a:lvl1pPr>
          </a:lstStyle>
          <a:p>
            <a:pPr lvl="0"/>
            <a:r>
              <a:rPr lang="en-US"/>
              <a:t>Source: Xxx</a:t>
            </a:r>
          </a:p>
        </p:txBody>
      </p:sp>
      <p:sp>
        <p:nvSpPr>
          <p:cNvPr id="8" name="Footer Placeholder 4"/>
          <p:cNvSpPr>
            <a:spLocks noGrp="1"/>
          </p:cNvSpPr>
          <p:nvPr>
            <p:ph type="ftr" sz="quarter" idx="3"/>
            <p:custDataLst>
              <p:tags r:id="rId2"/>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Municipal Update – IYM Performance - February 2025</a:t>
            </a:r>
            <a:endParaRPr lang="en-GB">
              <a:solidFill>
                <a:srgbClr val="998F86"/>
              </a:solidFill>
            </a:endParaRPr>
          </a:p>
        </p:txBody>
      </p:sp>
      <p:sp>
        <p:nvSpPr>
          <p:cNvPr id="9" name="Text Placeholder 4"/>
          <p:cNvSpPr>
            <a:spLocks noGrp="1"/>
          </p:cNvSpPr>
          <p:nvPr>
            <p:ph type="body" sz="quarter" idx="11"/>
          </p:nvPr>
        </p:nvSpPr>
        <p:spPr>
          <a:xfrm>
            <a:off x="393701" y="1196752"/>
            <a:ext cx="11462940"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2276759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4"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8" name="Footer Placeholder 4"/>
          <p:cNvSpPr>
            <a:spLocks noGrp="1"/>
          </p:cNvSpPr>
          <p:nvPr>
            <p:ph type="ftr" sz="quarter" idx="3"/>
            <p:custDataLst>
              <p:tags r:id="rId2"/>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Municipal Update – IYM Performance - February 2025</a:t>
            </a:r>
            <a:endParaRPr lang="en-GB">
              <a:solidFill>
                <a:srgbClr val="998F86"/>
              </a:solidFill>
            </a:endParaRPr>
          </a:p>
        </p:txBody>
      </p:sp>
      <p:sp>
        <p:nvSpPr>
          <p:cNvPr id="9" name="Text Placeholder 4"/>
          <p:cNvSpPr>
            <a:spLocks noGrp="1"/>
          </p:cNvSpPr>
          <p:nvPr>
            <p:ph type="body" sz="quarter" idx="10" hasCustomPrompt="1"/>
          </p:nvPr>
        </p:nvSpPr>
        <p:spPr>
          <a:xfrm>
            <a:off x="393701" y="5681850"/>
            <a:ext cx="11462940" cy="409469"/>
          </a:xfrm>
        </p:spPr>
        <p:txBody>
          <a:bodyPr bIns="0" anchor="b">
            <a:noAutofit/>
          </a:bodyPr>
          <a:lstStyle>
            <a:lvl1pPr>
              <a:spcBef>
                <a:spcPts val="0"/>
              </a:spcBef>
              <a:defRPr sz="800" b="0"/>
            </a:lvl1pPr>
          </a:lstStyle>
          <a:p>
            <a:pPr lvl="0"/>
            <a:r>
              <a:rPr lang="en-US"/>
              <a:t>Source: Xxx</a:t>
            </a:r>
          </a:p>
        </p:txBody>
      </p:sp>
      <p:sp>
        <p:nvSpPr>
          <p:cNvPr id="10" name="Text Placeholder 4"/>
          <p:cNvSpPr>
            <a:spLocks noGrp="1"/>
          </p:cNvSpPr>
          <p:nvPr>
            <p:ph type="body" sz="quarter" idx="12"/>
          </p:nvPr>
        </p:nvSpPr>
        <p:spPr>
          <a:xfrm>
            <a:off x="393701"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4"/>
          <p:cNvSpPr>
            <a:spLocks noGrp="1"/>
          </p:cNvSpPr>
          <p:nvPr>
            <p:ph type="body" sz="quarter" idx="13"/>
          </p:nvPr>
        </p:nvSpPr>
        <p:spPr>
          <a:xfrm>
            <a:off x="6442373"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0368773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4"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6" name="Footer Placeholder 4"/>
          <p:cNvSpPr>
            <a:spLocks noGrp="1"/>
          </p:cNvSpPr>
          <p:nvPr>
            <p:ph type="ftr" sz="quarter" idx="3"/>
            <p:custDataLst>
              <p:tags r:id="rId2"/>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Municipal Update – IYM Performance - February 2025</a:t>
            </a:r>
            <a:endParaRPr lang="en-GB">
              <a:solidFill>
                <a:srgbClr val="998F86"/>
              </a:solidFill>
            </a:endParaRPr>
          </a:p>
        </p:txBody>
      </p:sp>
      <p:sp>
        <p:nvSpPr>
          <p:cNvPr id="8" name="Text Placeholder 4"/>
          <p:cNvSpPr>
            <a:spLocks noGrp="1"/>
          </p:cNvSpPr>
          <p:nvPr>
            <p:ph type="body" sz="quarter" idx="10" hasCustomPrompt="1"/>
          </p:nvPr>
        </p:nvSpPr>
        <p:spPr>
          <a:xfrm>
            <a:off x="393701" y="5681850"/>
            <a:ext cx="11462940" cy="409469"/>
          </a:xfrm>
        </p:spPr>
        <p:txBody>
          <a:bodyPr bIns="0" anchor="b">
            <a:noAutofit/>
          </a:bodyPr>
          <a:lstStyle>
            <a:lvl1pPr>
              <a:spcBef>
                <a:spcPts val="0"/>
              </a:spcBef>
              <a:defRPr sz="800" b="0"/>
            </a:lvl1pPr>
          </a:lstStyle>
          <a:p>
            <a:pPr lvl="0"/>
            <a:r>
              <a:rPr lang="en-US"/>
              <a:t>Source: Xxx</a:t>
            </a:r>
          </a:p>
        </p:txBody>
      </p:sp>
    </p:spTree>
    <p:extLst>
      <p:ext uri="{BB962C8B-B14F-4D97-AF65-F5344CB8AC3E}">
        <p14:creationId xmlns:p14="http://schemas.microsoft.com/office/powerpoint/2010/main" val="359339081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4"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9" name="Footer Placeholder 4"/>
          <p:cNvSpPr>
            <a:spLocks noGrp="1"/>
          </p:cNvSpPr>
          <p:nvPr>
            <p:ph type="ftr" sz="quarter" idx="3"/>
            <p:custDataLst>
              <p:tags r:id="rId2"/>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Municipal Update – IYM Performance - February 2025</a:t>
            </a:r>
            <a:endParaRPr lang="en-GB">
              <a:solidFill>
                <a:srgbClr val="998F86"/>
              </a:solidFill>
            </a:endParaRPr>
          </a:p>
        </p:txBody>
      </p:sp>
      <p:sp>
        <p:nvSpPr>
          <p:cNvPr id="12" name="Text Placeholder 4"/>
          <p:cNvSpPr>
            <a:spLocks noGrp="1"/>
          </p:cNvSpPr>
          <p:nvPr>
            <p:ph type="body" sz="quarter" idx="10" hasCustomPrompt="1"/>
          </p:nvPr>
        </p:nvSpPr>
        <p:spPr>
          <a:xfrm>
            <a:off x="393701" y="5681850"/>
            <a:ext cx="11462940" cy="409469"/>
          </a:xfrm>
        </p:spPr>
        <p:txBody>
          <a:bodyPr bIns="0" anchor="b">
            <a:noAutofit/>
          </a:bodyPr>
          <a:lstStyle>
            <a:lvl1pPr>
              <a:spcBef>
                <a:spcPts val="0"/>
              </a:spcBef>
              <a:defRPr sz="800" b="0"/>
            </a:lvl1pPr>
          </a:lstStyle>
          <a:p>
            <a:pPr lvl="0"/>
            <a:r>
              <a:rPr lang="en-US"/>
              <a:t>Source: Xxx</a:t>
            </a:r>
          </a:p>
        </p:txBody>
      </p:sp>
      <p:sp>
        <p:nvSpPr>
          <p:cNvPr id="13" name="Text Placeholder 4"/>
          <p:cNvSpPr>
            <a:spLocks noGrp="1"/>
          </p:cNvSpPr>
          <p:nvPr>
            <p:ph type="body" sz="quarter" idx="14"/>
          </p:nvPr>
        </p:nvSpPr>
        <p:spPr>
          <a:xfrm>
            <a:off x="393701" y="1412778"/>
            <a:ext cx="11462940"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80"/>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3729040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4"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13" name="Footer Placeholder 4"/>
          <p:cNvSpPr>
            <a:spLocks noGrp="1"/>
          </p:cNvSpPr>
          <p:nvPr>
            <p:ph type="ftr" sz="quarter" idx="3"/>
            <p:custDataLst>
              <p:tags r:id="rId2"/>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Municipal Update – IYM Performance - February 2025</a:t>
            </a:r>
            <a:endParaRPr lang="en-GB">
              <a:solidFill>
                <a:srgbClr val="998F86"/>
              </a:solidFill>
            </a:endParaRPr>
          </a:p>
        </p:txBody>
      </p:sp>
      <p:sp>
        <p:nvSpPr>
          <p:cNvPr id="15" name="Text Placeholder 4"/>
          <p:cNvSpPr>
            <a:spLocks noGrp="1"/>
          </p:cNvSpPr>
          <p:nvPr>
            <p:ph type="body" sz="quarter" idx="14"/>
          </p:nvPr>
        </p:nvSpPr>
        <p:spPr>
          <a:xfrm>
            <a:off x="393701" y="1412778"/>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393701" y="5681850"/>
            <a:ext cx="11462940" cy="409469"/>
          </a:xfrm>
        </p:spPr>
        <p:txBody>
          <a:bodyPr bIns="0" anchor="b">
            <a:noAutofit/>
          </a:bodyPr>
          <a:lstStyle>
            <a:lvl1pPr>
              <a:spcBef>
                <a:spcPts val="0"/>
              </a:spcBef>
              <a:defRPr sz="800" b="0"/>
            </a:lvl1pPr>
          </a:lstStyle>
          <a:p>
            <a:pPr lvl="0"/>
            <a:r>
              <a:rPr lang="en-US"/>
              <a:t>Source: Xxx</a:t>
            </a:r>
          </a:p>
        </p:txBody>
      </p:sp>
      <p:sp>
        <p:nvSpPr>
          <p:cNvPr id="9" name="Text Placeholder 4"/>
          <p:cNvSpPr>
            <a:spLocks noGrp="1"/>
          </p:cNvSpPr>
          <p:nvPr>
            <p:ph type="body" sz="quarter" idx="13"/>
          </p:nvPr>
        </p:nvSpPr>
        <p:spPr>
          <a:xfrm>
            <a:off x="393701" y="1039980"/>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6442373" y="1412778"/>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9456928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4"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7" name="Footer Placeholder 4"/>
          <p:cNvSpPr>
            <a:spLocks noGrp="1"/>
          </p:cNvSpPr>
          <p:nvPr>
            <p:ph type="ftr" sz="quarter" idx="3"/>
            <p:custDataLst>
              <p:tags r:id="rId2"/>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Municipal Update – IYM Performance - February 2025</a:t>
            </a:r>
            <a:endParaRPr lang="en-GB">
              <a:solidFill>
                <a:srgbClr val="998F86"/>
              </a:solidFill>
            </a:endParaRPr>
          </a:p>
        </p:txBody>
      </p:sp>
      <p:sp>
        <p:nvSpPr>
          <p:cNvPr id="9" name="Text Placeholder 4"/>
          <p:cNvSpPr>
            <a:spLocks noGrp="1"/>
          </p:cNvSpPr>
          <p:nvPr>
            <p:ph type="body" sz="quarter" idx="10" hasCustomPrompt="1"/>
          </p:nvPr>
        </p:nvSpPr>
        <p:spPr>
          <a:xfrm>
            <a:off x="393701" y="5681850"/>
            <a:ext cx="11462940" cy="409469"/>
          </a:xfrm>
        </p:spPr>
        <p:txBody>
          <a:bodyPr bIns="0" anchor="b">
            <a:noAutofit/>
          </a:bodyPr>
          <a:lstStyle>
            <a:lvl1pPr>
              <a:spcBef>
                <a:spcPts val="0"/>
              </a:spcBef>
              <a:defRPr sz="800" b="0"/>
            </a:lvl1pPr>
          </a:lstStyle>
          <a:p>
            <a:pPr lvl="0"/>
            <a:r>
              <a:rPr lang="en-US"/>
              <a:t>Source: Xxx</a:t>
            </a:r>
          </a:p>
        </p:txBody>
      </p:sp>
      <p:sp>
        <p:nvSpPr>
          <p:cNvPr id="10" name="Text Placeholder 4"/>
          <p:cNvSpPr>
            <a:spLocks noGrp="1"/>
          </p:cNvSpPr>
          <p:nvPr>
            <p:ph type="body" sz="quarter" idx="13"/>
          </p:nvPr>
        </p:nvSpPr>
        <p:spPr>
          <a:xfrm>
            <a:off x="393701" y="1039980"/>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24024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4"/>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18" y="2276873"/>
            <a:ext cx="1104172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8" name="Picture 11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242872" y="6163537"/>
            <a:ext cx="1115548" cy="4271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03AED7E-EFE2-447B-B400-8D95F7E608E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1157925" y="6284296"/>
            <a:ext cx="766798" cy="399081"/>
          </a:xfrm>
          <a:prstGeom prst="rect">
            <a:avLst/>
          </a:prstGeom>
        </p:spPr>
      </p:pic>
    </p:spTree>
    <p:extLst>
      <p:ext uri="{BB962C8B-B14F-4D97-AF65-F5344CB8AC3E}">
        <p14:creationId xmlns:p14="http://schemas.microsoft.com/office/powerpoint/2010/main" val="424290667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4"/>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19" y="2276874"/>
            <a:ext cx="1104172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Divider Theme</a:t>
            </a:r>
          </a:p>
        </p:txBody>
      </p:sp>
      <p:pic>
        <p:nvPicPr>
          <p:cNvPr id="8" name="Picture 11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242872" y="6163538"/>
            <a:ext cx="1115548" cy="427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88898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4"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10" name="Footer Placeholder 4"/>
          <p:cNvSpPr>
            <a:spLocks noGrp="1"/>
          </p:cNvSpPr>
          <p:nvPr>
            <p:ph type="ftr" sz="quarter" idx="3"/>
            <p:custDataLst>
              <p:tags r:id="rId2"/>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Municipal Update – IYM Performance - February 2025</a:t>
            </a:r>
            <a:endParaRPr lang="en-GB">
              <a:solidFill>
                <a:srgbClr val="998F86"/>
              </a:solidFill>
            </a:endParaRPr>
          </a:p>
        </p:txBody>
      </p:sp>
      <p:sp>
        <p:nvSpPr>
          <p:cNvPr id="4" name="Picture Placeholder 3"/>
          <p:cNvSpPr>
            <a:spLocks noGrp="1"/>
          </p:cNvSpPr>
          <p:nvPr>
            <p:ph type="pic" sz="quarter" idx="14" hasCustomPrompt="1"/>
          </p:nvPr>
        </p:nvSpPr>
        <p:spPr>
          <a:xfrm>
            <a:off x="431802" y="1412775"/>
            <a:ext cx="3878097" cy="4680049"/>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4" name="Text Placeholder 4"/>
          <p:cNvSpPr>
            <a:spLocks noGrp="1"/>
          </p:cNvSpPr>
          <p:nvPr>
            <p:ph type="body" sz="quarter" idx="15"/>
          </p:nvPr>
        </p:nvSpPr>
        <p:spPr>
          <a:xfrm>
            <a:off x="4597930" y="1412778"/>
            <a:ext cx="729681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80"/>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88162447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4"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10" name="Footer Placeholder 4"/>
          <p:cNvSpPr>
            <a:spLocks noGrp="1"/>
          </p:cNvSpPr>
          <p:nvPr>
            <p:ph type="ftr" sz="quarter" idx="3"/>
            <p:custDataLst>
              <p:tags r:id="rId2"/>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Municipal Update – IYM Performance - February 2025</a:t>
            </a:r>
            <a:endParaRPr lang="en-GB">
              <a:solidFill>
                <a:srgbClr val="998F86"/>
              </a:solidFill>
            </a:endParaRPr>
          </a:p>
        </p:txBody>
      </p:sp>
      <p:sp>
        <p:nvSpPr>
          <p:cNvPr id="13" name="Picture Placeholder 3"/>
          <p:cNvSpPr>
            <a:spLocks noGrp="1"/>
          </p:cNvSpPr>
          <p:nvPr>
            <p:ph type="pic" sz="quarter" idx="14" hasCustomPrompt="1"/>
          </p:nvPr>
        </p:nvSpPr>
        <p:spPr>
          <a:xfrm>
            <a:off x="8688290" y="1412776"/>
            <a:ext cx="3206023" cy="4680048"/>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5" name="Text Placeholder 4"/>
          <p:cNvSpPr>
            <a:spLocks noGrp="1"/>
          </p:cNvSpPr>
          <p:nvPr>
            <p:ph type="body" sz="quarter" idx="15"/>
          </p:nvPr>
        </p:nvSpPr>
        <p:spPr>
          <a:xfrm>
            <a:off x="431801" y="1412777"/>
            <a:ext cx="8006556"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80"/>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76645123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4"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10" name="Footer Placeholder 4"/>
          <p:cNvSpPr>
            <a:spLocks noGrp="1"/>
          </p:cNvSpPr>
          <p:nvPr>
            <p:ph type="ftr" sz="quarter" idx="3"/>
            <p:custDataLst>
              <p:tags r:id="rId2"/>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Municipal Update – IYM Performance - February 2025</a:t>
            </a:r>
            <a:endParaRPr lang="en-GB">
              <a:solidFill>
                <a:srgbClr val="998F86"/>
              </a:solidFill>
            </a:endParaRPr>
          </a:p>
        </p:txBody>
      </p:sp>
      <p:sp>
        <p:nvSpPr>
          <p:cNvPr id="13" name="Picture Placeholder 3"/>
          <p:cNvSpPr>
            <a:spLocks noGrp="1"/>
          </p:cNvSpPr>
          <p:nvPr>
            <p:ph type="pic" sz="quarter" idx="14" hasCustomPrompt="1"/>
          </p:nvPr>
        </p:nvSpPr>
        <p:spPr>
          <a:xfrm>
            <a:off x="387050" y="1412776"/>
            <a:ext cx="5228899" cy="1872208"/>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4" name="Picture Placeholder 3"/>
          <p:cNvSpPr>
            <a:spLocks noGrp="1"/>
          </p:cNvSpPr>
          <p:nvPr>
            <p:ph type="pic" sz="quarter" idx="15" hasCustomPrompt="1"/>
          </p:nvPr>
        </p:nvSpPr>
        <p:spPr>
          <a:xfrm>
            <a:off x="6665842" y="1412776"/>
            <a:ext cx="5228899" cy="1872208"/>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5" name="Text Placeholder 4"/>
          <p:cNvSpPr>
            <a:spLocks noGrp="1"/>
          </p:cNvSpPr>
          <p:nvPr>
            <p:ph type="body" sz="quarter" idx="16"/>
          </p:nvPr>
        </p:nvSpPr>
        <p:spPr>
          <a:xfrm>
            <a:off x="431801" y="3532182"/>
            <a:ext cx="11462940"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80"/>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26780859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4"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10" name="Footer Placeholder 4"/>
          <p:cNvSpPr>
            <a:spLocks noGrp="1"/>
          </p:cNvSpPr>
          <p:nvPr>
            <p:ph type="ftr" sz="quarter" idx="3"/>
            <p:custDataLst>
              <p:tags r:id="rId2"/>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Municipal Update – IYM Performance - February 2025</a:t>
            </a:r>
            <a:endParaRPr lang="en-GB">
              <a:solidFill>
                <a:srgbClr val="998F86"/>
              </a:solidFill>
            </a:endParaRPr>
          </a:p>
        </p:txBody>
      </p:sp>
      <p:sp>
        <p:nvSpPr>
          <p:cNvPr id="13" name="Picture Placeholder 3"/>
          <p:cNvSpPr>
            <a:spLocks noGrp="1"/>
          </p:cNvSpPr>
          <p:nvPr>
            <p:ph type="pic" sz="quarter" idx="14" hasCustomPrompt="1"/>
          </p:nvPr>
        </p:nvSpPr>
        <p:spPr>
          <a:xfrm>
            <a:off x="387050" y="3645024"/>
            <a:ext cx="5228899" cy="2304256"/>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4" name="Picture Placeholder 3"/>
          <p:cNvSpPr>
            <a:spLocks noGrp="1"/>
          </p:cNvSpPr>
          <p:nvPr>
            <p:ph type="pic" sz="quarter" idx="15" hasCustomPrompt="1"/>
          </p:nvPr>
        </p:nvSpPr>
        <p:spPr>
          <a:xfrm>
            <a:off x="6665842" y="3645024"/>
            <a:ext cx="5228899" cy="2304256"/>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5" name="Text Placeholder 4"/>
          <p:cNvSpPr>
            <a:spLocks noGrp="1"/>
          </p:cNvSpPr>
          <p:nvPr>
            <p:ph type="body" sz="quarter" idx="16"/>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80"/>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271859248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4"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10" name="Footer Placeholder 4"/>
          <p:cNvSpPr>
            <a:spLocks noGrp="1"/>
          </p:cNvSpPr>
          <p:nvPr>
            <p:ph type="ftr" sz="quarter" idx="3"/>
            <p:custDataLst>
              <p:tags r:id="rId2"/>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Municipal Update – IYM Performance - February 2025</a:t>
            </a:r>
            <a:endParaRPr lang="en-GB">
              <a:solidFill>
                <a:srgbClr val="998F86"/>
              </a:solidFill>
            </a:endParaRPr>
          </a:p>
        </p:txBody>
      </p:sp>
      <p:sp>
        <p:nvSpPr>
          <p:cNvPr id="13" name="Picture Placeholder 3"/>
          <p:cNvSpPr>
            <a:spLocks noGrp="1"/>
          </p:cNvSpPr>
          <p:nvPr>
            <p:ph type="pic" sz="quarter" idx="14" hasCustomPrompt="1"/>
          </p:nvPr>
        </p:nvSpPr>
        <p:spPr>
          <a:xfrm>
            <a:off x="387051" y="3645024"/>
            <a:ext cx="3500705" cy="2304256"/>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7" name="Picture Placeholder 3"/>
          <p:cNvSpPr>
            <a:spLocks noGrp="1"/>
          </p:cNvSpPr>
          <p:nvPr>
            <p:ph type="pic" sz="quarter" idx="15" hasCustomPrompt="1"/>
          </p:nvPr>
        </p:nvSpPr>
        <p:spPr>
          <a:xfrm>
            <a:off x="4390545" y="3645024"/>
            <a:ext cx="3500705" cy="2304256"/>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8" name="Picture Placeholder 3"/>
          <p:cNvSpPr>
            <a:spLocks noGrp="1"/>
          </p:cNvSpPr>
          <p:nvPr>
            <p:ph type="pic" sz="quarter" idx="16" hasCustomPrompt="1"/>
          </p:nvPr>
        </p:nvSpPr>
        <p:spPr>
          <a:xfrm>
            <a:off x="8394037" y="3645024"/>
            <a:ext cx="3500705" cy="2304256"/>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9" name="Text Placeholder 4"/>
          <p:cNvSpPr>
            <a:spLocks noGrp="1"/>
          </p:cNvSpPr>
          <p:nvPr>
            <p:ph type="body" sz="quarter" idx="17"/>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80"/>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406961528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4"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12" name="Footer Placeholder 4"/>
          <p:cNvSpPr>
            <a:spLocks noGrp="1"/>
          </p:cNvSpPr>
          <p:nvPr>
            <p:ph type="ftr" sz="quarter" idx="3"/>
            <p:custDataLst>
              <p:tags r:id="rId2"/>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Municipal Update – IYM Performance - February 2025</a:t>
            </a:r>
            <a:endParaRPr lang="en-GB">
              <a:solidFill>
                <a:srgbClr val="998F86"/>
              </a:solidFill>
            </a:endParaRPr>
          </a:p>
        </p:txBody>
      </p:sp>
      <p:sp>
        <p:nvSpPr>
          <p:cNvPr id="16" name="Picture Placeholder 3"/>
          <p:cNvSpPr>
            <a:spLocks noGrp="1"/>
          </p:cNvSpPr>
          <p:nvPr>
            <p:ph type="pic" sz="quarter" idx="14" hasCustomPrompt="1"/>
          </p:nvPr>
        </p:nvSpPr>
        <p:spPr>
          <a:xfrm>
            <a:off x="387051" y="1412776"/>
            <a:ext cx="3500705" cy="2160240"/>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7" name="Picture Placeholder 3"/>
          <p:cNvSpPr>
            <a:spLocks noGrp="1"/>
          </p:cNvSpPr>
          <p:nvPr>
            <p:ph type="pic" sz="quarter" idx="15" hasCustomPrompt="1"/>
          </p:nvPr>
        </p:nvSpPr>
        <p:spPr>
          <a:xfrm>
            <a:off x="4390545" y="1412776"/>
            <a:ext cx="3500705" cy="2160240"/>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8" name="Picture Placeholder 3"/>
          <p:cNvSpPr>
            <a:spLocks noGrp="1"/>
          </p:cNvSpPr>
          <p:nvPr>
            <p:ph type="pic" sz="quarter" idx="16" hasCustomPrompt="1"/>
          </p:nvPr>
        </p:nvSpPr>
        <p:spPr>
          <a:xfrm>
            <a:off x="8394037" y="1412776"/>
            <a:ext cx="3500705" cy="2160240"/>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20" name="Text Placeholder 4"/>
          <p:cNvSpPr>
            <a:spLocks noGrp="1"/>
          </p:cNvSpPr>
          <p:nvPr>
            <p:ph type="body" sz="quarter" idx="17"/>
          </p:nvPr>
        </p:nvSpPr>
        <p:spPr>
          <a:xfrm>
            <a:off x="431801" y="3703287"/>
            <a:ext cx="11462940"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80"/>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233618935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4"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9" name="Footer Placeholder 4"/>
          <p:cNvSpPr>
            <a:spLocks noGrp="1"/>
          </p:cNvSpPr>
          <p:nvPr>
            <p:ph type="ftr" sz="quarter" idx="3"/>
            <p:custDataLst>
              <p:tags r:id="rId2"/>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Municipal Update – IYM Performance - February 2025</a:t>
            </a:r>
            <a:endParaRPr lang="en-GB">
              <a:solidFill>
                <a:srgbClr val="998F86"/>
              </a:solidFill>
            </a:endParaRPr>
          </a:p>
        </p:txBody>
      </p:sp>
      <p:sp>
        <p:nvSpPr>
          <p:cNvPr id="17" name="Picture Placeholder 3"/>
          <p:cNvSpPr>
            <a:spLocks noGrp="1"/>
          </p:cNvSpPr>
          <p:nvPr>
            <p:ph type="pic" sz="quarter" idx="14" hasCustomPrompt="1"/>
          </p:nvPr>
        </p:nvSpPr>
        <p:spPr>
          <a:xfrm>
            <a:off x="431802" y="1412776"/>
            <a:ext cx="3878097" cy="1512168"/>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9" name="Picture Placeholder 3"/>
          <p:cNvSpPr>
            <a:spLocks noGrp="1"/>
          </p:cNvSpPr>
          <p:nvPr>
            <p:ph type="pic" sz="quarter" idx="15" hasCustomPrompt="1"/>
          </p:nvPr>
        </p:nvSpPr>
        <p:spPr>
          <a:xfrm>
            <a:off x="431802" y="2975180"/>
            <a:ext cx="3878097" cy="1512168"/>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20" name="Picture Placeholder 3"/>
          <p:cNvSpPr>
            <a:spLocks noGrp="1"/>
          </p:cNvSpPr>
          <p:nvPr>
            <p:ph type="pic" sz="quarter" idx="16" hasCustomPrompt="1"/>
          </p:nvPr>
        </p:nvSpPr>
        <p:spPr>
          <a:xfrm>
            <a:off x="431802" y="4537584"/>
            <a:ext cx="3878097" cy="1541098"/>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21" name="Text Placeholder 4"/>
          <p:cNvSpPr>
            <a:spLocks noGrp="1"/>
          </p:cNvSpPr>
          <p:nvPr>
            <p:ph type="body" sz="quarter" idx="17"/>
          </p:nvPr>
        </p:nvSpPr>
        <p:spPr>
          <a:xfrm>
            <a:off x="4597930" y="1412777"/>
            <a:ext cx="7296811"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80"/>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15696977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4"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9" name="Footer Placeholder 4"/>
          <p:cNvSpPr>
            <a:spLocks noGrp="1"/>
          </p:cNvSpPr>
          <p:nvPr>
            <p:ph type="ftr" sz="quarter" idx="3"/>
            <p:custDataLst>
              <p:tags r:id="rId2"/>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Municipal Update – IYM Performance - February 2025</a:t>
            </a:r>
            <a:endParaRPr lang="en-GB">
              <a:solidFill>
                <a:srgbClr val="998F86"/>
              </a:solidFill>
            </a:endParaRPr>
          </a:p>
        </p:txBody>
      </p:sp>
      <p:sp>
        <p:nvSpPr>
          <p:cNvPr id="17" name="Picture Placeholder 3"/>
          <p:cNvSpPr>
            <a:spLocks noGrp="1"/>
          </p:cNvSpPr>
          <p:nvPr>
            <p:ph type="pic" sz="quarter" idx="14" hasCustomPrompt="1"/>
          </p:nvPr>
        </p:nvSpPr>
        <p:spPr>
          <a:xfrm>
            <a:off x="8016645" y="1412776"/>
            <a:ext cx="3878097" cy="1512168"/>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9" name="Picture Placeholder 3"/>
          <p:cNvSpPr>
            <a:spLocks noGrp="1"/>
          </p:cNvSpPr>
          <p:nvPr>
            <p:ph type="pic" sz="quarter" idx="15" hasCustomPrompt="1"/>
          </p:nvPr>
        </p:nvSpPr>
        <p:spPr>
          <a:xfrm>
            <a:off x="8016645" y="2976533"/>
            <a:ext cx="3878097" cy="1512168"/>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20" name="Picture Placeholder 3"/>
          <p:cNvSpPr>
            <a:spLocks noGrp="1"/>
          </p:cNvSpPr>
          <p:nvPr>
            <p:ph type="pic" sz="quarter" idx="16" hasCustomPrompt="1"/>
          </p:nvPr>
        </p:nvSpPr>
        <p:spPr>
          <a:xfrm>
            <a:off x="8016645" y="4540291"/>
            <a:ext cx="3878097" cy="1548783"/>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0" name="Text Placeholder 4"/>
          <p:cNvSpPr>
            <a:spLocks noGrp="1"/>
          </p:cNvSpPr>
          <p:nvPr>
            <p:ph type="body" sz="quarter" idx="17"/>
          </p:nvPr>
        </p:nvSpPr>
        <p:spPr>
          <a:xfrm>
            <a:off x="431802" y="1412779"/>
            <a:ext cx="7405311"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80"/>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422978225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4"/>
        </a:solidFill>
        <a:effectLst/>
      </p:bgPr>
    </p:bg>
    <p:spTree>
      <p:nvGrpSpPr>
        <p:cNvPr id="1" name=""/>
        <p:cNvGrpSpPr/>
        <p:nvPr/>
      </p:nvGrpSpPr>
      <p:grpSpPr>
        <a:xfrm>
          <a:off x="0" y="0"/>
          <a:ext cx="0" cy="0"/>
          <a:chOff x="0" y="0"/>
          <a:chExt cx="0" cy="0"/>
        </a:xfrm>
      </p:grpSpPr>
      <p:sp>
        <p:nvSpPr>
          <p:cNvPr id="2" name="Rectangle 1"/>
          <p:cNvSpPr/>
          <p:nvPr userDrawn="1"/>
        </p:nvSpPr>
        <p:spPr>
          <a:xfrm>
            <a:off x="2913435" y="1790072"/>
            <a:ext cx="6336704"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12" name="Text Placeholder 5"/>
          <p:cNvSpPr>
            <a:spLocks noGrp="1"/>
          </p:cNvSpPr>
          <p:nvPr>
            <p:ph type="body" sz="quarter" idx="10" hasCustomPrompt="1"/>
          </p:nvPr>
        </p:nvSpPr>
        <p:spPr>
          <a:xfrm>
            <a:off x="3779997" y="2696462"/>
            <a:ext cx="5196324" cy="266322"/>
          </a:xfrm>
        </p:spPr>
        <p:txBody>
          <a:bodyPr lIns="36000" rIns="36000" anchor="ctr">
            <a:noAutofit/>
          </a:bodyPr>
          <a:lstStyle>
            <a:lvl1pPr>
              <a:defRPr sz="1400">
                <a:solidFill>
                  <a:schemeClr val="tx2"/>
                </a:solidFill>
              </a:defRPr>
            </a:lvl1pPr>
          </a:lstStyle>
          <a:p>
            <a:pPr lvl="0"/>
            <a:r>
              <a:rPr lang="en-US"/>
              <a:t>Name Surname</a:t>
            </a:r>
            <a:endParaRPr lang="en-GB"/>
          </a:p>
        </p:txBody>
      </p:sp>
      <p:sp>
        <p:nvSpPr>
          <p:cNvPr id="13" name="Text Placeholder 5"/>
          <p:cNvSpPr>
            <a:spLocks noGrp="1"/>
          </p:cNvSpPr>
          <p:nvPr>
            <p:ph type="body" sz="quarter" idx="11" hasCustomPrompt="1"/>
          </p:nvPr>
        </p:nvSpPr>
        <p:spPr>
          <a:xfrm>
            <a:off x="3779997" y="2963910"/>
            <a:ext cx="5196324" cy="266322"/>
          </a:xfrm>
        </p:spPr>
        <p:txBody>
          <a:bodyPr lIns="36000" rIns="36000" anchor="ctr">
            <a:noAutofit/>
          </a:bodyPr>
          <a:lstStyle>
            <a:lvl1pPr>
              <a:defRPr sz="1100" b="0">
                <a:solidFill>
                  <a:schemeClr val="tx2"/>
                </a:solidFill>
              </a:defRPr>
            </a:lvl1pPr>
          </a:lstStyle>
          <a:p>
            <a:pPr lvl="0"/>
            <a:r>
              <a:rPr lang="en-US"/>
              <a:t>Directory</a:t>
            </a:r>
            <a:endParaRPr lang="en-GB"/>
          </a:p>
        </p:txBody>
      </p:sp>
      <p:sp>
        <p:nvSpPr>
          <p:cNvPr id="14" name="Text Placeholder 5"/>
          <p:cNvSpPr>
            <a:spLocks noGrp="1"/>
          </p:cNvSpPr>
          <p:nvPr>
            <p:ph type="body" sz="quarter" idx="12" hasCustomPrompt="1"/>
          </p:nvPr>
        </p:nvSpPr>
        <p:spPr>
          <a:xfrm>
            <a:off x="4246241" y="3494036"/>
            <a:ext cx="1920213" cy="266322"/>
          </a:xfrm>
        </p:spPr>
        <p:txBody>
          <a:bodyPr lIns="36000" rIns="36000" anchor="ctr">
            <a:noAutofit/>
          </a:bodyPr>
          <a:lstStyle>
            <a:lvl1pPr>
              <a:defRPr sz="1100" b="0">
                <a:solidFill>
                  <a:schemeClr val="tx2"/>
                </a:solidFill>
              </a:defRPr>
            </a:lvl1pPr>
          </a:lstStyle>
          <a:p>
            <a:pPr lvl="0"/>
            <a:r>
              <a:rPr lang="en-US"/>
              <a:t>+27 (0)21 XXX XXXX</a:t>
            </a:r>
            <a:endParaRPr lang="en-GB"/>
          </a:p>
        </p:txBody>
      </p:sp>
      <p:sp>
        <p:nvSpPr>
          <p:cNvPr id="15" name="Rectangle 14"/>
          <p:cNvSpPr/>
          <p:nvPr userDrawn="1"/>
        </p:nvSpPr>
        <p:spPr>
          <a:xfrm>
            <a:off x="3779997" y="3497484"/>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a:solidFill>
                  <a:srgbClr val="003399"/>
                </a:solidFill>
              </a:rPr>
              <a:t>Tel:</a:t>
            </a:r>
          </a:p>
        </p:txBody>
      </p:sp>
      <p:sp>
        <p:nvSpPr>
          <p:cNvPr id="16" name="Text Placeholder 5"/>
          <p:cNvSpPr>
            <a:spLocks noGrp="1"/>
          </p:cNvSpPr>
          <p:nvPr>
            <p:ph type="body" sz="quarter" idx="13" hasCustomPrompt="1"/>
          </p:nvPr>
        </p:nvSpPr>
        <p:spPr>
          <a:xfrm>
            <a:off x="6840160" y="3494036"/>
            <a:ext cx="1920213" cy="266322"/>
          </a:xfrm>
        </p:spPr>
        <p:txBody>
          <a:bodyPr lIns="36000" rIns="36000" anchor="ctr">
            <a:noAutofit/>
          </a:bodyPr>
          <a:lstStyle>
            <a:lvl1pPr>
              <a:defRPr sz="1100" b="0">
                <a:solidFill>
                  <a:schemeClr val="tx2"/>
                </a:solidFill>
              </a:defRPr>
            </a:lvl1pPr>
          </a:lstStyle>
          <a:p>
            <a:pPr lvl="0"/>
            <a:r>
              <a:rPr lang="en-US"/>
              <a:t>+27 (0)21 XXX XXXX</a:t>
            </a:r>
            <a:endParaRPr lang="en-GB"/>
          </a:p>
        </p:txBody>
      </p:sp>
      <p:sp>
        <p:nvSpPr>
          <p:cNvPr id="17" name="Rectangle 16"/>
          <p:cNvSpPr/>
          <p:nvPr userDrawn="1"/>
        </p:nvSpPr>
        <p:spPr>
          <a:xfrm>
            <a:off x="6373916" y="3497484"/>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a:solidFill>
                  <a:srgbClr val="003399"/>
                </a:solidFill>
              </a:rPr>
              <a:t>Fax:</a:t>
            </a:r>
          </a:p>
        </p:txBody>
      </p:sp>
      <p:sp>
        <p:nvSpPr>
          <p:cNvPr id="18" name="Text Placeholder 5"/>
          <p:cNvSpPr>
            <a:spLocks noGrp="1"/>
          </p:cNvSpPr>
          <p:nvPr>
            <p:ph type="body" sz="quarter" idx="14" hasCustomPrompt="1"/>
          </p:nvPr>
        </p:nvSpPr>
        <p:spPr>
          <a:xfrm>
            <a:off x="3779998" y="3768568"/>
            <a:ext cx="4978745" cy="266322"/>
          </a:xfrm>
        </p:spPr>
        <p:txBody>
          <a:bodyPr lIns="36000" rIns="36000" anchor="ctr">
            <a:noAutofit/>
          </a:bodyPr>
          <a:lstStyle>
            <a:lvl1pPr>
              <a:defRPr sz="1100" b="0">
                <a:solidFill>
                  <a:schemeClr val="tx2"/>
                </a:solidFill>
              </a:defRPr>
            </a:lvl1pPr>
          </a:lstStyle>
          <a:p>
            <a:pPr lvl="0"/>
            <a:r>
              <a:rPr lang="en-US"/>
              <a:t>Name.Surname@westerncape.gov.za</a:t>
            </a:r>
            <a:endParaRPr lang="en-GB"/>
          </a:p>
        </p:txBody>
      </p:sp>
      <p:sp>
        <p:nvSpPr>
          <p:cNvPr id="19" name="Rectangle 18"/>
          <p:cNvSpPr/>
          <p:nvPr userDrawn="1"/>
        </p:nvSpPr>
        <p:spPr>
          <a:xfrm>
            <a:off x="3779997" y="4043102"/>
            <a:ext cx="4978745"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a:solidFill>
                  <a:srgbClr val="003399"/>
                </a:solidFill>
              </a:rPr>
              <a:t>www.westerncape.gov.za</a:t>
            </a:r>
          </a:p>
        </p:txBody>
      </p:sp>
      <p:sp>
        <p:nvSpPr>
          <p:cNvPr id="6" name="Rectangle 5"/>
          <p:cNvSpPr/>
          <p:nvPr userDrawn="1"/>
        </p:nvSpPr>
        <p:spPr>
          <a:xfrm>
            <a:off x="393700" y="565703"/>
            <a:ext cx="2404826" cy="584775"/>
          </a:xfrm>
          <a:prstGeom prst="rect">
            <a:avLst/>
          </a:prstGeom>
        </p:spPr>
        <p:txBody>
          <a:bodyPr wrap="none">
            <a:spAutoFit/>
          </a:bodyPr>
          <a:lstStyle/>
          <a:p>
            <a:r>
              <a:rPr lang="en-US" sz="3200">
                <a:solidFill>
                  <a:prstClr val="white"/>
                </a:solidFill>
                <a:ea typeface="+mj-ea"/>
                <a:cs typeface="+mj-cs"/>
              </a:rPr>
              <a:t>Contact Us</a:t>
            </a:r>
            <a:endParaRPr lang="en-GB" sz="2400">
              <a:solidFill>
                <a:prstClr val="white"/>
              </a:solidFill>
            </a:endParaRPr>
          </a:p>
        </p:txBody>
      </p:sp>
      <p:sp>
        <p:nvSpPr>
          <p:cNvPr id="24" name="Text Placeholder 5"/>
          <p:cNvSpPr>
            <a:spLocks noGrp="1"/>
          </p:cNvSpPr>
          <p:nvPr>
            <p:ph type="body" sz="quarter" idx="15" hasCustomPrompt="1"/>
          </p:nvPr>
        </p:nvSpPr>
        <p:spPr>
          <a:xfrm>
            <a:off x="3779996" y="4333520"/>
            <a:ext cx="4465773" cy="266322"/>
          </a:xfrm>
        </p:spPr>
        <p:txBody>
          <a:bodyPr lIns="36000" rIns="36000" anchor="ctr">
            <a:noAutofit/>
          </a:bodyPr>
          <a:lstStyle>
            <a:lvl1pPr>
              <a:defRPr sz="1100" b="0" baseline="0">
                <a:solidFill>
                  <a:schemeClr val="tx2"/>
                </a:solidFill>
              </a:defRPr>
            </a:lvl1pPr>
          </a:lstStyle>
          <a:p>
            <a:pPr lvl="0"/>
            <a:r>
              <a:rPr lang="en-ZA"/>
              <a:t>Fill in your address</a:t>
            </a:r>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3029720" y="1859447"/>
            <a:ext cx="2217710" cy="8492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hape, rectangle&#10;&#10;Description automatically generated">
            <a:extLst>
              <a:ext uri="{FF2B5EF4-FFF2-40B4-BE49-F238E27FC236}">
                <a16:creationId xmlns:a16="http://schemas.microsoft.com/office/drawing/2014/main" id="{4B218B1C-103E-40ED-AFB3-E83144F682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79995" y="3331666"/>
            <a:ext cx="5470144" cy="64873"/>
          </a:xfrm>
          <a:prstGeom prst="rect">
            <a:avLst/>
          </a:prstGeom>
        </p:spPr>
      </p:pic>
    </p:spTree>
    <p:extLst>
      <p:ext uri="{BB962C8B-B14F-4D97-AF65-F5344CB8AC3E}">
        <p14:creationId xmlns:p14="http://schemas.microsoft.com/office/powerpoint/2010/main" val="1987086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dirty="0"/>
              <a:t>Click to edit Master title style</a:t>
            </a:r>
            <a:endParaRPr lang="en-ZA" dirty="0"/>
          </a:p>
        </p:txBody>
      </p:sp>
      <p:sp>
        <p:nvSpPr>
          <p:cNvPr id="10" name="Footer Placeholder 4"/>
          <p:cNvSpPr>
            <a:spLocks noGrp="1"/>
          </p:cNvSpPr>
          <p:nvPr>
            <p:ph type="ftr" sz="quarter" idx="3"/>
            <p:custDataLst>
              <p:tags r:id="rId1"/>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4" name="Picture Placeholder 3"/>
          <p:cNvSpPr>
            <a:spLocks noGrp="1"/>
          </p:cNvSpPr>
          <p:nvPr>
            <p:ph type="pic" sz="quarter" idx="14" hasCustomPrompt="1"/>
          </p:nvPr>
        </p:nvSpPr>
        <p:spPr>
          <a:xfrm>
            <a:off x="431801" y="1412775"/>
            <a:ext cx="3878097"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4597929" y="1412777"/>
            <a:ext cx="729681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1" name="Slide Number Placeholder 5">
            <a:extLst>
              <a:ext uri="{FF2B5EF4-FFF2-40B4-BE49-F238E27FC236}">
                <a16:creationId xmlns:a16="http://schemas.microsoft.com/office/drawing/2014/main" id="{ECB384E3-9644-44AA-A1DA-649F54B8566F}"/>
              </a:ext>
            </a:extLst>
          </p:cNvPr>
          <p:cNvSpPr>
            <a:spLocks noGrp="1"/>
          </p:cNvSpPr>
          <p:nvPr>
            <p:ph type="sldNum" sz="quarter" idx="4"/>
            <p:custDataLst>
              <p:tags r:id="rId2"/>
            </p:custDataLst>
          </p:nvPr>
        </p:nvSpPr>
        <p:spPr>
          <a:xfrm>
            <a:off x="10371786" y="637937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175397139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4"/>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5" y="3861050"/>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a:solidFill>
                  <a:prstClr val="white"/>
                </a:solidFill>
                <a:cs typeface="Century Gothic"/>
              </a:rPr>
              <a:t>Thank you</a:t>
            </a:r>
          </a:p>
        </p:txBody>
      </p:sp>
      <p:pic>
        <p:nvPicPr>
          <p:cNvPr id="4" name="Picture 3" descr="Shape, rectangle&#10;&#10;Description automatically generated">
            <a:extLst>
              <a:ext uri="{FF2B5EF4-FFF2-40B4-BE49-F238E27FC236}">
                <a16:creationId xmlns:a16="http://schemas.microsoft.com/office/drawing/2014/main" id="{964789CB-CD92-405B-9055-78FC1169E8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701" y="3364896"/>
            <a:ext cx="11798299" cy="64104"/>
          </a:xfrm>
          <a:prstGeom prst="rect">
            <a:avLst/>
          </a:prstGeom>
        </p:spPr>
      </p:pic>
    </p:spTree>
    <p:extLst>
      <p:ext uri="{BB962C8B-B14F-4D97-AF65-F5344CB8AC3E}">
        <p14:creationId xmlns:p14="http://schemas.microsoft.com/office/powerpoint/2010/main" val="164156505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bg1"/>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defTabSz="914446"/>
            <a:r>
              <a:rPr lang="en-US">
                <a:solidFill>
                  <a:prstClr val="black">
                    <a:tint val="75000"/>
                  </a:prstClr>
                </a:solidFill>
              </a:rPr>
              <a:t>MEC Municipal Update – IYM Performance - February 2025</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914446"/>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defTabSz="914446"/>
            <a:fld id="{B6F15528-21DE-4FAA-801E-634DDDAF4B2B}" type="slidenum">
              <a:rPr lang="en-US" smtClean="0">
                <a:solidFill>
                  <a:prstClr val="black">
                    <a:tint val="75000"/>
                  </a:prstClr>
                </a:solidFill>
              </a:rPr>
              <a:pPr defTabSz="914446"/>
              <a:t>‹#›</a:t>
            </a:fld>
            <a:endParaRPr lang="en-US">
              <a:solidFill>
                <a:prstClr val="black">
                  <a:tint val="75000"/>
                </a:prstClr>
              </a:solidFill>
            </a:endParaRPr>
          </a:p>
        </p:txBody>
      </p:sp>
    </p:spTree>
    <p:extLst>
      <p:ext uri="{BB962C8B-B14F-4D97-AF65-F5344CB8AC3E}">
        <p14:creationId xmlns:p14="http://schemas.microsoft.com/office/powerpoint/2010/main" val="65483386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MEC Municipal Update – IYM Performance - February 2025</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284967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92" y="3429001"/>
            <a:ext cx="10945216" cy="1008113"/>
          </a:xfrm>
          <a:noFill/>
          <a:extLst>
            <a:ext uri="{909E8E84-426E-40DD-AFC4-6F175D3DCCD1}">
              <a14:hiddenFill xmlns:a14="http://schemas.microsoft.com/office/drawing/2010/main">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623392" y="4532528"/>
            <a:ext cx="10945216"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9552384" y="5398046"/>
            <a:ext cx="2016224"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4847397" y="5398046"/>
            <a:ext cx="2112235"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6960096" y="5398046"/>
            <a:ext cx="2592288"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6" name="Picture 5" descr="Shape, rectangle&#10;&#10;Description automatically generated">
            <a:extLst>
              <a:ext uri="{FF2B5EF4-FFF2-40B4-BE49-F238E27FC236}">
                <a16:creationId xmlns:a16="http://schemas.microsoft.com/office/drawing/2014/main" id="{8F4B28A5-175F-4616-AB3B-7AD74BC551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2700190"/>
          </a:xfrm>
          <a:prstGeom prst="rect">
            <a:avLst/>
          </a:prstGeom>
        </p:spPr>
      </p:pic>
    </p:spTree>
    <p:extLst>
      <p:ext uri="{BB962C8B-B14F-4D97-AF65-F5344CB8AC3E}">
        <p14:creationId xmlns:p14="http://schemas.microsoft.com/office/powerpoint/2010/main" val="60160611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endParaRPr lang="en-GB" dirty="0">
              <a:solidFill>
                <a:srgbClr val="998F86"/>
              </a:solidFill>
            </a:endParaRPr>
          </a:p>
        </p:txBody>
      </p:sp>
      <p:sp>
        <p:nvSpPr>
          <p:cNvPr id="10" name="Text Placeholder 4"/>
          <p:cNvSpPr>
            <a:spLocks noGrp="1"/>
          </p:cNvSpPr>
          <p:nvPr>
            <p:ph type="body" sz="quarter" idx="10"/>
          </p:nvPr>
        </p:nvSpPr>
        <p:spPr>
          <a:xfrm>
            <a:off x="393701" y="1196753"/>
            <a:ext cx="11462940"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688735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0"/>
          </p:nvPr>
        </p:nvSpPr>
        <p:spPr>
          <a:xfrm>
            <a:off x="393701"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373"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9455906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val="148848782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1" name="Text Placeholder 4"/>
          <p:cNvSpPr>
            <a:spLocks noGrp="1"/>
          </p:cNvSpPr>
          <p:nvPr>
            <p:ph type="body" sz="quarter" idx="10"/>
          </p:nvPr>
        </p:nvSpPr>
        <p:spPr>
          <a:xfrm>
            <a:off x="393701" y="1412777"/>
            <a:ext cx="11462940"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9506557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4"/>
          </p:nvPr>
        </p:nvSpPr>
        <p:spPr>
          <a:xfrm>
            <a:off x="393701"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3"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9003762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val="3154750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10" name="Footer Placeholder 4"/>
          <p:cNvSpPr>
            <a:spLocks noGrp="1"/>
          </p:cNvSpPr>
          <p:nvPr>
            <p:ph type="ftr" sz="quarter" idx="3"/>
            <p:custDataLst>
              <p:tags r:id="rId1"/>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8688289" y="1412776"/>
            <a:ext cx="3206023"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431801" y="1412777"/>
            <a:ext cx="8006556"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1" name="Slide Number Placeholder 5">
            <a:extLst>
              <a:ext uri="{FF2B5EF4-FFF2-40B4-BE49-F238E27FC236}">
                <a16:creationId xmlns:a16="http://schemas.microsoft.com/office/drawing/2014/main" id="{686CAE5C-8602-4887-BB6D-6D995495E438}"/>
              </a:ext>
            </a:extLst>
          </p:cNvPr>
          <p:cNvSpPr>
            <a:spLocks noGrp="1"/>
          </p:cNvSpPr>
          <p:nvPr>
            <p:ph type="sldNum" sz="quarter" idx="4"/>
            <p:custDataLst>
              <p:tags r:id="rId2"/>
            </p:custDataLst>
          </p:nvPr>
        </p:nvSpPr>
        <p:spPr>
          <a:xfrm>
            <a:off x="10371786" y="637937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337480572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1"/>
          </p:nvPr>
        </p:nvSpPr>
        <p:spPr>
          <a:xfrm>
            <a:off x="393701" y="1196752"/>
            <a:ext cx="11462940"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1936204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393701"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6442373"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3658326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8"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val="420484201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2"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393701" y="1412777"/>
            <a:ext cx="11462940"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286262696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5" name="Text Placeholder 4"/>
          <p:cNvSpPr>
            <a:spLocks noGrp="1"/>
          </p:cNvSpPr>
          <p:nvPr>
            <p:ph type="body" sz="quarter" idx="14"/>
          </p:nvPr>
        </p:nvSpPr>
        <p:spPr>
          <a:xfrm>
            <a:off x="393701"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6442373"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223972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99989141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4"/>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18" y="2276873"/>
            <a:ext cx="1104172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8" name="Picture 11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242872" y="6163537"/>
            <a:ext cx="1115548" cy="427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564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4" name="Picture Placeholder 3"/>
          <p:cNvSpPr>
            <a:spLocks noGrp="1"/>
          </p:cNvSpPr>
          <p:nvPr>
            <p:ph type="pic" sz="quarter" idx="14" hasCustomPrompt="1"/>
          </p:nvPr>
        </p:nvSpPr>
        <p:spPr>
          <a:xfrm>
            <a:off x="431801" y="1412775"/>
            <a:ext cx="3878097"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4597929" y="1412777"/>
            <a:ext cx="729681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40786134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8688289" y="1412776"/>
            <a:ext cx="3206023"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431801" y="1412777"/>
            <a:ext cx="8006556"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29544945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3532181"/>
            <a:ext cx="11462940"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290732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10" name="Footer Placeholder 4"/>
          <p:cNvSpPr>
            <a:spLocks noGrp="1"/>
          </p:cNvSpPr>
          <p:nvPr>
            <p:ph type="ftr" sz="quarter" idx="3"/>
            <p:custDataLst>
              <p:tags r:id="rId1"/>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3532181"/>
            <a:ext cx="11462940"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1" name="Slide Number Placeholder 5">
            <a:extLst>
              <a:ext uri="{FF2B5EF4-FFF2-40B4-BE49-F238E27FC236}">
                <a16:creationId xmlns:a16="http://schemas.microsoft.com/office/drawing/2014/main" id="{A67FD0C6-EB58-42C5-9D3C-480640808AF9}"/>
              </a:ext>
            </a:extLst>
          </p:cNvPr>
          <p:cNvSpPr txBox="1">
            <a:spLocks/>
          </p:cNvSpPr>
          <p:nvPr userDrawn="1">
            <p:custDataLst>
              <p:tags r:id="rId2"/>
            </p:custDataLst>
          </p:nvPr>
        </p:nvSpPr>
        <p:spPr>
          <a:xfrm>
            <a:off x="10371786" y="6379371"/>
            <a:ext cx="685867" cy="230832"/>
          </a:xfrm>
          <a:prstGeom prst="rect">
            <a:avLst/>
          </a:prstGeom>
        </p:spPr>
        <p:txBody>
          <a:bodyPr vert="horz" lIns="72000" tIns="72000" rIns="0" bIns="0" rtlCol="0" anchor="ctr"/>
          <a:lstStyle>
            <a:defPPr>
              <a:defRPr lang="en-US"/>
            </a:defPPr>
            <a:lvl1pPr marL="0" algn="r" defTabSz="914400" rtl="0" eaLnBrk="1" latinLnBrk="0" hangingPunct="1">
              <a:defRPr sz="900" kern="1200">
                <a:solidFill>
                  <a:schemeClr val="tx2"/>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360818478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297439608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50"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79790648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6" name="Picture Placeholder 3"/>
          <p:cNvSpPr>
            <a:spLocks noGrp="1"/>
          </p:cNvSpPr>
          <p:nvPr>
            <p:ph type="pic" sz="quarter" idx="14" hasCustomPrompt="1"/>
          </p:nvPr>
        </p:nvSpPr>
        <p:spPr>
          <a:xfrm>
            <a:off x="387050"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431801" y="3703287"/>
            <a:ext cx="11462940"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56623251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431801"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431801" y="2975180"/>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431801" y="4537584"/>
            <a:ext cx="3878097"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4597929" y="1412776"/>
            <a:ext cx="7296811"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415146885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8016644"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8016644" y="2976533"/>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8016644" y="4540290"/>
            <a:ext cx="3878097"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431801" y="1412778"/>
            <a:ext cx="7405311"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54261659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4"/>
        </a:solidFill>
        <a:effectLst/>
      </p:bgPr>
    </p:bg>
    <p:spTree>
      <p:nvGrpSpPr>
        <p:cNvPr id="1" name=""/>
        <p:cNvGrpSpPr/>
        <p:nvPr/>
      </p:nvGrpSpPr>
      <p:grpSpPr>
        <a:xfrm>
          <a:off x="0" y="0"/>
          <a:ext cx="0" cy="0"/>
          <a:chOff x="0" y="0"/>
          <a:chExt cx="0" cy="0"/>
        </a:xfrm>
      </p:grpSpPr>
      <p:sp>
        <p:nvSpPr>
          <p:cNvPr id="2" name="Rectangle 1"/>
          <p:cNvSpPr/>
          <p:nvPr userDrawn="1"/>
        </p:nvSpPr>
        <p:spPr>
          <a:xfrm>
            <a:off x="2913435" y="1790072"/>
            <a:ext cx="6336704"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2" name="Text Placeholder 5"/>
          <p:cNvSpPr>
            <a:spLocks noGrp="1"/>
          </p:cNvSpPr>
          <p:nvPr>
            <p:ph type="body" sz="quarter" idx="10" hasCustomPrompt="1"/>
          </p:nvPr>
        </p:nvSpPr>
        <p:spPr>
          <a:xfrm>
            <a:off x="3779997" y="2696461"/>
            <a:ext cx="5196324"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3779997" y="2963910"/>
            <a:ext cx="5196324"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4246240"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3779996"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6840159"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6373915"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3779997" y="3768568"/>
            <a:ext cx="4978745"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3779996" y="4043102"/>
            <a:ext cx="4978745"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393700" y="565702"/>
            <a:ext cx="2404826" cy="584775"/>
          </a:xfrm>
          <a:prstGeom prst="rect">
            <a:avLst/>
          </a:prstGeom>
        </p:spPr>
        <p:txBody>
          <a:bodyPr wrap="none">
            <a:spAutoFit/>
          </a:bodyPr>
          <a:lstStyle/>
          <a:p>
            <a:r>
              <a:rPr lang="en-US" sz="3200" dirty="0">
                <a:solidFill>
                  <a:prstClr val="white"/>
                </a:solidFill>
                <a:ea typeface="+mj-ea"/>
                <a:cs typeface="+mj-cs"/>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3779995" y="4333520"/>
            <a:ext cx="4465773"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3029719" y="1859446"/>
            <a:ext cx="2217710" cy="8492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hape, rectangle&#10;&#10;Description automatically generated">
            <a:extLst>
              <a:ext uri="{FF2B5EF4-FFF2-40B4-BE49-F238E27FC236}">
                <a16:creationId xmlns:a16="http://schemas.microsoft.com/office/drawing/2014/main" id="{4B218B1C-103E-40ED-AFB3-E83144F682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79995" y="3331665"/>
            <a:ext cx="5470144" cy="64873"/>
          </a:xfrm>
          <a:prstGeom prst="rect">
            <a:avLst/>
          </a:prstGeom>
        </p:spPr>
      </p:pic>
    </p:spTree>
    <p:extLst>
      <p:ext uri="{BB962C8B-B14F-4D97-AF65-F5344CB8AC3E}">
        <p14:creationId xmlns:p14="http://schemas.microsoft.com/office/powerpoint/2010/main" val="188295848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4"/>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4" y="3861049"/>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4" name="Picture 3" descr="Shape, rectangle&#10;&#10;Description automatically generated">
            <a:extLst>
              <a:ext uri="{FF2B5EF4-FFF2-40B4-BE49-F238E27FC236}">
                <a16:creationId xmlns:a16="http://schemas.microsoft.com/office/drawing/2014/main" id="{964789CB-CD92-405B-9055-78FC1169E8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700" y="3364896"/>
            <a:ext cx="11798299" cy="64104"/>
          </a:xfrm>
          <a:prstGeom prst="rect">
            <a:avLst/>
          </a:prstGeom>
        </p:spPr>
      </p:pic>
    </p:spTree>
    <p:extLst>
      <p:ext uri="{BB962C8B-B14F-4D97-AF65-F5344CB8AC3E}">
        <p14:creationId xmlns:p14="http://schemas.microsoft.com/office/powerpoint/2010/main" val="270875064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92" y="3429001"/>
            <a:ext cx="10945216" cy="1008113"/>
          </a:xfrm>
          <a:noFill/>
          <a:extLst>
            <a:ext uri="{909E8E84-426E-40DD-AFC4-6F175D3DCCD1}">
              <a14:hiddenFill xmlns:a14="http://schemas.microsoft.com/office/drawing/2010/main">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623392" y="4532528"/>
            <a:ext cx="10945216"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9552384" y="5398046"/>
            <a:ext cx="2016224"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4847397" y="5398046"/>
            <a:ext cx="2112235"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6960096" y="5398046"/>
            <a:ext cx="2592288"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6" name="Picture 5" descr="Shape, rectangle&#10;&#10;Description automatically generated">
            <a:extLst>
              <a:ext uri="{FF2B5EF4-FFF2-40B4-BE49-F238E27FC236}">
                <a16:creationId xmlns:a16="http://schemas.microsoft.com/office/drawing/2014/main" id="{8F4B28A5-175F-4616-AB3B-7AD74BC551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2700190"/>
          </a:xfrm>
          <a:prstGeom prst="rect">
            <a:avLst/>
          </a:prstGeom>
        </p:spPr>
      </p:pic>
      <p:pic>
        <p:nvPicPr>
          <p:cNvPr id="8" name="Picture 7">
            <a:extLst>
              <a:ext uri="{FF2B5EF4-FFF2-40B4-BE49-F238E27FC236}">
                <a16:creationId xmlns:a16="http://schemas.microsoft.com/office/drawing/2014/main" id="{EC2DB1C1-7A27-488D-ADD4-A3F9F76E96D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421403" y="515857"/>
            <a:ext cx="2167754" cy="1128211"/>
          </a:xfrm>
          <a:prstGeom prst="rect">
            <a:avLst/>
          </a:prstGeom>
        </p:spPr>
      </p:pic>
    </p:spTree>
    <p:extLst>
      <p:ext uri="{BB962C8B-B14F-4D97-AF65-F5344CB8AC3E}">
        <p14:creationId xmlns:p14="http://schemas.microsoft.com/office/powerpoint/2010/main" val="26935690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6" name="Footer Placeholder 4"/>
          <p:cNvSpPr>
            <a:spLocks noGrp="1"/>
          </p:cNvSpPr>
          <p:nvPr>
            <p:ph type="ftr" sz="quarter" idx="3"/>
            <p:custDataLst>
              <p:tags r:id="rId1"/>
            </p:custDataLst>
          </p:nvPr>
        </p:nvSpPr>
        <p:spPr>
          <a:xfrm>
            <a:off x="1599851" y="6407187"/>
            <a:ext cx="9285863" cy="230832"/>
          </a:xfrm>
          <a:prstGeom prst="rect">
            <a:avLst/>
          </a:prstGeom>
        </p:spPr>
        <p:txBody>
          <a:bodyPr vert="horz" lIns="0" tIns="72000" rIns="72000" bIns="0" rtlCol="0" anchor="b"/>
          <a:lstStyle>
            <a:lvl1pPr algn="ctr">
              <a:defRPr sz="1000">
                <a:solidFill>
                  <a:schemeClr val="accent3"/>
                </a:solidFill>
              </a:defRPr>
            </a:lvl1pPr>
          </a:lstStyle>
          <a:p>
            <a:endParaRPr lang="en-GB" dirty="0">
              <a:solidFill>
                <a:srgbClr val="998F86"/>
              </a:solidFill>
            </a:endParaRPr>
          </a:p>
        </p:txBody>
      </p:sp>
      <p:sp>
        <p:nvSpPr>
          <p:cNvPr id="10" name="Text Placeholder 4"/>
          <p:cNvSpPr>
            <a:spLocks noGrp="1"/>
          </p:cNvSpPr>
          <p:nvPr>
            <p:ph type="body" sz="quarter" idx="10"/>
          </p:nvPr>
        </p:nvSpPr>
        <p:spPr>
          <a:xfrm>
            <a:off x="393701" y="1196753"/>
            <a:ext cx="11462940"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53608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wrap="none">
            <a:noAutofit/>
          </a:bodyPr>
          <a:lstStyle/>
          <a:p>
            <a:r>
              <a:rPr lang="en-US"/>
              <a:t>Click to edit Master title style</a:t>
            </a:r>
            <a:endParaRPr lang="en-ZA"/>
          </a:p>
        </p:txBody>
      </p:sp>
      <p:sp>
        <p:nvSpPr>
          <p:cNvPr id="14" name="Text Placeholder 4"/>
          <p:cNvSpPr>
            <a:spLocks noGrp="1"/>
          </p:cNvSpPr>
          <p:nvPr>
            <p:ph type="body" sz="quarter" idx="10"/>
          </p:nvPr>
        </p:nvSpPr>
        <p:spPr>
          <a:xfrm>
            <a:off x="393701"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373"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4">
            <a:extLst>
              <a:ext uri="{FF2B5EF4-FFF2-40B4-BE49-F238E27FC236}">
                <a16:creationId xmlns:a16="http://schemas.microsoft.com/office/drawing/2014/main" id="{1D3AF1FC-F656-47D2-9285-DE82788DAFCF}"/>
              </a:ext>
            </a:extLst>
          </p:cNvPr>
          <p:cNvSpPr>
            <a:spLocks noGrp="1"/>
          </p:cNvSpPr>
          <p:nvPr>
            <p:ph type="ftr" sz="quarter" idx="3"/>
            <p:custDataLst>
              <p:tags r:id="rId1"/>
            </p:custDataLst>
          </p:nvPr>
        </p:nvSpPr>
        <p:spPr>
          <a:xfrm>
            <a:off x="1599851" y="6407187"/>
            <a:ext cx="9285863" cy="230832"/>
          </a:xfrm>
          <a:prstGeom prst="rect">
            <a:avLst/>
          </a:prstGeom>
        </p:spPr>
        <p:txBody>
          <a:bodyPr vert="horz" lIns="0" tIns="72000" rIns="72000" bIns="0" rtlCol="0" anchor="b"/>
          <a:lstStyle>
            <a:lvl1pPr algn="ctr">
              <a:defRPr sz="10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val="1679768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10" name="Footer Placeholder 4"/>
          <p:cNvSpPr>
            <a:spLocks noGrp="1"/>
          </p:cNvSpPr>
          <p:nvPr>
            <p:ph type="ftr" sz="quarter" idx="3"/>
            <p:custDataLst>
              <p:tags r:id="rId1"/>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1" name="Slide Number Placeholder 5">
            <a:extLst>
              <a:ext uri="{FF2B5EF4-FFF2-40B4-BE49-F238E27FC236}">
                <a16:creationId xmlns:a16="http://schemas.microsoft.com/office/drawing/2014/main" id="{7998927D-66A9-4569-86D7-C01F826E0724}"/>
              </a:ext>
            </a:extLst>
          </p:cNvPr>
          <p:cNvSpPr>
            <a:spLocks noGrp="1"/>
          </p:cNvSpPr>
          <p:nvPr>
            <p:ph type="sldNum" sz="quarter" idx="4"/>
            <p:custDataLst>
              <p:tags r:id="rId2"/>
            </p:custDataLst>
          </p:nvPr>
        </p:nvSpPr>
        <p:spPr>
          <a:xfrm>
            <a:off x="10371786" y="637937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51480749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4" name="Footer Placeholder 4">
            <a:extLst>
              <a:ext uri="{FF2B5EF4-FFF2-40B4-BE49-F238E27FC236}">
                <a16:creationId xmlns:a16="http://schemas.microsoft.com/office/drawing/2014/main" id="{82295536-04D3-4EBA-AF75-57AA54A5A5B7}"/>
              </a:ext>
            </a:extLst>
          </p:cNvPr>
          <p:cNvSpPr>
            <a:spLocks noGrp="1"/>
          </p:cNvSpPr>
          <p:nvPr>
            <p:ph type="ftr" sz="quarter" idx="3"/>
            <p:custDataLst>
              <p:tags r:id="rId1"/>
            </p:custDataLst>
          </p:nvPr>
        </p:nvSpPr>
        <p:spPr>
          <a:xfrm>
            <a:off x="1599851" y="6407187"/>
            <a:ext cx="9285863" cy="230832"/>
          </a:xfrm>
          <a:prstGeom prst="rect">
            <a:avLst/>
          </a:prstGeom>
        </p:spPr>
        <p:txBody>
          <a:bodyPr vert="horz" lIns="0" tIns="72000" rIns="72000" bIns="0" rtlCol="0" anchor="b"/>
          <a:lstStyle>
            <a:lvl1pPr algn="ctr">
              <a:defRPr sz="10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val="182182649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1" name="Text Placeholder 4"/>
          <p:cNvSpPr>
            <a:spLocks noGrp="1"/>
          </p:cNvSpPr>
          <p:nvPr>
            <p:ph type="body" sz="quarter" idx="10"/>
          </p:nvPr>
        </p:nvSpPr>
        <p:spPr>
          <a:xfrm>
            <a:off x="393701" y="1412777"/>
            <a:ext cx="11462940"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4">
            <a:extLst>
              <a:ext uri="{FF2B5EF4-FFF2-40B4-BE49-F238E27FC236}">
                <a16:creationId xmlns:a16="http://schemas.microsoft.com/office/drawing/2014/main" id="{2CD10269-A7BC-4AEF-8C92-4CA5CA140DF9}"/>
              </a:ext>
            </a:extLst>
          </p:cNvPr>
          <p:cNvSpPr>
            <a:spLocks noGrp="1"/>
          </p:cNvSpPr>
          <p:nvPr>
            <p:ph type="ftr" sz="quarter" idx="3"/>
            <p:custDataLst>
              <p:tags r:id="rId1"/>
            </p:custDataLst>
          </p:nvPr>
        </p:nvSpPr>
        <p:spPr>
          <a:xfrm>
            <a:off x="1599851" y="6407187"/>
            <a:ext cx="9285863" cy="230832"/>
          </a:xfrm>
          <a:prstGeom prst="rect">
            <a:avLst/>
          </a:prstGeom>
        </p:spPr>
        <p:txBody>
          <a:bodyPr vert="horz" lIns="0" tIns="72000" rIns="72000" bIns="0" rtlCol="0" anchor="b"/>
          <a:lstStyle>
            <a:lvl1pPr algn="ctr">
              <a:defRPr sz="10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val="283072641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4" name="Text Placeholder 4"/>
          <p:cNvSpPr>
            <a:spLocks noGrp="1"/>
          </p:cNvSpPr>
          <p:nvPr>
            <p:ph type="body" sz="quarter" idx="14"/>
          </p:nvPr>
        </p:nvSpPr>
        <p:spPr>
          <a:xfrm>
            <a:off x="393701"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3"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a:extLst>
              <a:ext uri="{FF2B5EF4-FFF2-40B4-BE49-F238E27FC236}">
                <a16:creationId xmlns:a16="http://schemas.microsoft.com/office/drawing/2014/main" id="{37E9E178-6ABE-417F-90FD-B4BE1D5B9F08}"/>
              </a:ext>
            </a:extLst>
          </p:cNvPr>
          <p:cNvSpPr>
            <a:spLocks noGrp="1"/>
          </p:cNvSpPr>
          <p:nvPr>
            <p:ph type="ftr" sz="quarter" idx="3"/>
            <p:custDataLst>
              <p:tags r:id="rId1"/>
            </p:custDataLst>
          </p:nvPr>
        </p:nvSpPr>
        <p:spPr>
          <a:xfrm>
            <a:off x="1599851" y="6407187"/>
            <a:ext cx="9285863" cy="230832"/>
          </a:xfrm>
          <a:prstGeom prst="rect">
            <a:avLst/>
          </a:prstGeom>
        </p:spPr>
        <p:txBody>
          <a:bodyPr vert="horz" lIns="0" tIns="72000" rIns="72000" bIns="0" rtlCol="0" anchor="b"/>
          <a:lstStyle>
            <a:lvl1pPr algn="ctr">
              <a:defRPr sz="10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val="421706979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7" name="Footer Placeholder 4">
            <a:extLst>
              <a:ext uri="{FF2B5EF4-FFF2-40B4-BE49-F238E27FC236}">
                <a16:creationId xmlns:a16="http://schemas.microsoft.com/office/drawing/2014/main" id="{0AB086F6-D348-4C31-AD55-8DE5086F44F5}"/>
              </a:ext>
            </a:extLst>
          </p:cNvPr>
          <p:cNvSpPr>
            <a:spLocks noGrp="1"/>
          </p:cNvSpPr>
          <p:nvPr>
            <p:ph type="ftr" sz="quarter" idx="3"/>
            <p:custDataLst>
              <p:tags r:id="rId1"/>
            </p:custDataLst>
          </p:nvPr>
        </p:nvSpPr>
        <p:spPr>
          <a:xfrm>
            <a:off x="1599851" y="6407187"/>
            <a:ext cx="9285863" cy="230832"/>
          </a:xfrm>
          <a:prstGeom prst="rect">
            <a:avLst/>
          </a:prstGeom>
        </p:spPr>
        <p:txBody>
          <a:bodyPr vert="horz" lIns="0" tIns="72000" rIns="72000" bIns="0" rtlCol="0" anchor="b"/>
          <a:lstStyle>
            <a:lvl1pPr algn="ctr">
              <a:defRPr sz="10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val="254763644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5"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1"/>
          </p:nvPr>
        </p:nvSpPr>
        <p:spPr>
          <a:xfrm>
            <a:off x="393701" y="1196752"/>
            <a:ext cx="11462940"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4">
            <a:extLst>
              <a:ext uri="{FF2B5EF4-FFF2-40B4-BE49-F238E27FC236}">
                <a16:creationId xmlns:a16="http://schemas.microsoft.com/office/drawing/2014/main" id="{EC6EE705-195C-46DE-BEF4-5C7F4B654AA9}"/>
              </a:ext>
            </a:extLst>
          </p:cNvPr>
          <p:cNvSpPr>
            <a:spLocks noGrp="1"/>
          </p:cNvSpPr>
          <p:nvPr>
            <p:ph type="ftr" sz="quarter" idx="3"/>
            <p:custDataLst>
              <p:tags r:id="rId1"/>
            </p:custDataLst>
          </p:nvPr>
        </p:nvSpPr>
        <p:spPr>
          <a:xfrm>
            <a:off x="1599851" y="6407187"/>
            <a:ext cx="9285863" cy="230832"/>
          </a:xfrm>
          <a:prstGeom prst="rect">
            <a:avLst/>
          </a:prstGeom>
        </p:spPr>
        <p:txBody>
          <a:bodyPr vert="horz" lIns="0" tIns="72000" rIns="72000" bIns="0" rtlCol="0" anchor="b"/>
          <a:lstStyle>
            <a:lvl1pPr algn="ctr">
              <a:defRPr sz="10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val="391216480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393701"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6442373"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Footer Placeholder 4">
            <a:extLst>
              <a:ext uri="{FF2B5EF4-FFF2-40B4-BE49-F238E27FC236}">
                <a16:creationId xmlns:a16="http://schemas.microsoft.com/office/drawing/2014/main" id="{9EB69928-D327-4053-AF90-F3E48035E4FD}"/>
              </a:ext>
            </a:extLst>
          </p:cNvPr>
          <p:cNvSpPr>
            <a:spLocks noGrp="1"/>
          </p:cNvSpPr>
          <p:nvPr>
            <p:ph type="ftr" sz="quarter" idx="3"/>
            <p:custDataLst>
              <p:tags r:id="rId1"/>
            </p:custDataLst>
          </p:nvPr>
        </p:nvSpPr>
        <p:spPr>
          <a:xfrm>
            <a:off x="1599851" y="6407187"/>
            <a:ext cx="9285863" cy="230832"/>
          </a:xfrm>
          <a:prstGeom prst="rect">
            <a:avLst/>
          </a:prstGeom>
        </p:spPr>
        <p:txBody>
          <a:bodyPr vert="horz" lIns="0" tIns="72000" rIns="72000" bIns="0" rtlCol="0" anchor="b"/>
          <a:lstStyle>
            <a:lvl1pPr algn="ctr">
              <a:defRPr sz="10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val="44917634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8"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5" name="Footer Placeholder 4">
            <a:extLst>
              <a:ext uri="{FF2B5EF4-FFF2-40B4-BE49-F238E27FC236}">
                <a16:creationId xmlns:a16="http://schemas.microsoft.com/office/drawing/2014/main" id="{19503060-3EB1-4927-9232-97BD8F90639C}"/>
              </a:ext>
            </a:extLst>
          </p:cNvPr>
          <p:cNvSpPr>
            <a:spLocks noGrp="1"/>
          </p:cNvSpPr>
          <p:nvPr>
            <p:ph type="ftr" sz="quarter" idx="3"/>
            <p:custDataLst>
              <p:tags r:id="rId1"/>
            </p:custDataLst>
          </p:nvPr>
        </p:nvSpPr>
        <p:spPr>
          <a:xfrm>
            <a:off x="1599851" y="6407187"/>
            <a:ext cx="9285863" cy="230832"/>
          </a:xfrm>
          <a:prstGeom prst="rect">
            <a:avLst/>
          </a:prstGeom>
        </p:spPr>
        <p:txBody>
          <a:bodyPr vert="horz" lIns="0" tIns="72000" rIns="72000" bIns="0" rtlCol="0" anchor="b"/>
          <a:lstStyle>
            <a:lvl1pPr algn="ctr">
              <a:defRPr sz="10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val="19983917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12"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393701" y="1412777"/>
            <a:ext cx="11462940"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7" name="Footer Placeholder 4">
            <a:extLst>
              <a:ext uri="{FF2B5EF4-FFF2-40B4-BE49-F238E27FC236}">
                <a16:creationId xmlns:a16="http://schemas.microsoft.com/office/drawing/2014/main" id="{3857B8CF-9A46-497E-97F7-4A2262DB1A5F}"/>
              </a:ext>
            </a:extLst>
          </p:cNvPr>
          <p:cNvSpPr>
            <a:spLocks noGrp="1"/>
          </p:cNvSpPr>
          <p:nvPr>
            <p:ph type="ftr" sz="quarter" idx="3"/>
            <p:custDataLst>
              <p:tags r:id="rId1"/>
            </p:custDataLst>
          </p:nvPr>
        </p:nvSpPr>
        <p:spPr>
          <a:xfrm>
            <a:off x="1599851" y="6407187"/>
            <a:ext cx="9285863" cy="230832"/>
          </a:xfrm>
          <a:prstGeom prst="rect">
            <a:avLst/>
          </a:prstGeom>
        </p:spPr>
        <p:txBody>
          <a:bodyPr vert="horz" lIns="0" tIns="72000" rIns="72000" bIns="0" rtlCol="0" anchor="b"/>
          <a:lstStyle>
            <a:lvl1pPr algn="ctr">
              <a:defRPr sz="10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val="159735102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15" name="Text Placeholder 4"/>
          <p:cNvSpPr>
            <a:spLocks noGrp="1"/>
          </p:cNvSpPr>
          <p:nvPr>
            <p:ph type="body" sz="quarter" idx="14"/>
          </p:nvPr>
        </p:nvSpPr>
        <p:spPr>
          <a:xfrm>
            <a:off x="393701"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6442373"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4">
            <a:extLst>
              <a:ext uri="{FF2B5EF4-FFF2-40B4-BE49-F238E27FC236}">
                <a16:creationId xmlns:a16="http://schemas.microsoft.com/office/drawing/2014/main" id="{99F12AC9-D092-4099-ADD3-56AADB275F56}"/>
              </a:ext>
            </a:extLst>
          </p:cNvPr>
          <p:cNvSpPr>
            <a:spLocks noGrp="1"/>
          </p:cNvSpPr>
          <p:nvPr>
            <p:ph type="ftr" sz="quarter" idx="3"/>
            <p:custDataLst>
              <p:tags r:id="rId1"/>
            </p:custDataLst>
          </p:nvPr>
        </p:nvSpPr>
        <p:spPr>
          <a:xfrm>
            <a:off x="1599851" y="6407187"/>
            <a:ext cx="9285863" cy="230832"/>
          </a:xfrm>
          <a:prstGeom prst="rect">
            <a:avLst/>
          </a:prstGeom>
        </p:spPr>
        <p:txBody>
          <a:bodyPr vert="horz" lIns="0" tIns="72000" rIns="72000" bIns="0" rtlCol="0" anchor="b"/>
          <a:lstStyle>
            <a:lvl1pPr algn="ctr">
              <a:defRPr sz="10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val="10416532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6" name="Footer Placeholder 4">
            <a:extLst>
              <a:ext uri="{FF2B5EF4-FFF2-40B4-BE49-F238E27FC236}">
                <a16:creationId xmlns:a16="http://schemas.microsoft.com/office/drawing/2014/main" id="{EA2D1C2F-7389-4651-9497-CF850ACB0F46}"/>
              </a:ext>
            </a:extLst>
          </p:cNvPr>
          <p:cNvSpPr>
            <a:spLocks noGrp="1"/>
          </p:cNvSpPr>
          <p:nvPr>
            <p:ph type="ftr" sz="quarter" idx="3"/>
            <p:custDataLst>
              <p:tags r:id="rId1"/>
            </p:custDataLst>
          </p:nvPr>
        </p:nvSpPr>
        <p:spPr>
          <a:xfrm>
            <a:off x="1599851" y="6407187"/>
            <a:ext cx="9285863" cy="230832"/>
          </a:xfrm>
          <a:prstGeom prst="rect">
            <a:avLst/>
          </a:prstGeom>
        </p:spPr>
        <p:txBody>
          <a:bodyPr vert="horz" lIns="0" tIns="72000" rIns="72000" bIns="0" rtlCol="0" anchor="b"/>
          <a:lstStyle>
            <a:lvl1pPr algn="ctr">
              <a:defRPr sz="10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val="770351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10" name="Footer Placeholder 4"/>
          <p:cNvSpPr>
            <a:spLocks noGrp="1"/>
          </p:cNvSpPr>
          <p:nvPr>
            <p:ph type="ftr" sz="quarter" idx="3"/>
            <p:custDataLst>
              <p:tags r:id="rId1"/>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50"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2" name="Slide Number Placeholder 5">
            <a:extLst>
              <a:ext uri="{FF2B5EF4-FFF2-40B4-BE49-F238E27FC236}">
                <a16:creationId xmlns:a16="http://schemas.microsoft.com/office/drawing/2014/main" id="{9D6FC4B5-AB49-4C5F-925A-ED164A19C175}"/>
              </a:ext>
            </a:extLst>
          </p:cNvPr>
          <p:cNvSpPr>
            <a:spLocks noGrp="1"/>
          </p:cNvSpPr>
          <p:nvPr>
            <p:ph type="sldNum" sz="quarter" idx="4"/>
            <p:custDataLst>
              <p:tags r:id="rId2"/>
            </p:custDataLst>
          </p:nvPr>
        </p:nvSpPr>
        <p:spPr>
          <a:xfrm>
            <a:off x="10371786" y="637937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298636477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4"/>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18" y="2276873"/>
            <a:ext cx="1104172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8" name="Picture 11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242872" y="6163537"/>
            <a:ext cx="1115548" cy="4271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9620BD5-8271-499E-A22E-4D90C1EB4EE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1186343" y="6224039"/>
            <a:ext cx="670296" cy="306165"/>
          </a:xfrm>
          <a:prstGeom prst="rect">
            <a:avLst/>
          </a:prstGeom>
        </p:spPr>
      </p:pic>
    </p:spTree>
    <p:extLst>
      <p:ext uri="{BB962C8B-B14F-4D97-AF65-F5344CB8AC3E}">
        <p14:creationId xmlns:p14="http://schemas.microsoft.com/office/powerpoint/2010/main" val="362049423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dirty="0"/>
              <a:t>Click to edit Master title style</a:t>
            </a:r>
            <a:endParaRPr lang="en-ZA" dirty="0"/>
          </a:p>
        </p:txBody>
      </p:sp>
      <p:sp>
        <p:nvSpPr>
          <p:cNvPr id="4" name="Picture Placeholder 3"/>
          <p:cNvSpPr>
            <a:spLocks noGrp="1"/>
          </p:cNvSpPr>
          <p:nvPr>
            <p:ph type="pic" sz="quarter" idx="14" hasCustomPrompt="1"/>
          </p:nvPr>
        </p:nvSpPr>
        <p:spPr>
          <a:xfrm>
            <a:off x="431801" y="1412775"/>
            <a:ext cx="3878097"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4597929" y="1412777"/>
            <a:ext cx="729681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7" name="Footer Placeholder 4">
            <a:extLst>
              <a:ext uri="{FF2B5EF4-FFF2-40B4-BE49-F238E27FC236}">
                <a16:creationId xmlns:a16="http://schemas.microsoft.com/office/drawing/2014/main" id="{763E617E-D3E5-42EF-80C8-821DEDAD6DE5}"/>
              </a:ext>
            </a:extLst>
          </p:cNvPr>
          <p:cNvSpPr>
            <a:spLocks noGrp="1"/>
          </p:cNvSpPr>
          <p:nvPr>
            <p:ph type="ftr" sz="quarter" idx="3"/>
            <p:custDataLst>
              <p:tags r:id="rId1"/>
            </p:custDataLst>
          </p:nvPr>
        </p:nvSpPr>
        <p:spPr>
          <a:xfrm>
            <a:off x="1599851" y="6407187"/>
            <a:ext cx="9285863" cy="230832"/>
          </a:xfrm>
          <a:prstGeom prst="rect">
            <a:avLst/>
          </a:prstGeom>
        </p:spPr>
        <p:txBody>
          <a:bodyPr vert="horz" lIns="0" tIns="72000" rIns="72000" bIns="0" rtlCol="0" anchor="b"/>
          <a:lstStyle>
            <a:lvl1pPr algn="ctr">
              <a:defRPr sz="10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val="319498636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13" name="Picture Placeholder 3"/>
          <p:cNvSpPr>
            <a:spLocks noGrp="1"/>
          </p:cNvSpPr>
          <p:nvPr>
            <p:ph type="pic" sz="quarter" idx="14" hasCustomPrompt="1"/>
          </p:nvPr>
        </p:nvSpPr>
        <p:spPr>
          <a:xfrm>
            <a:off x="8688289" y="1412776"/>
            <a:ext cx="3206023"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431801" y="1412777"/>
            <a:ext cx="8006556"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7" name="Footer Placeholder 4">
            <a:extLst>
              <a:ext uri="{FF2B5EF4-FFF2-40B4-BE49-F238E27FC236}">
                <a16:creationId xmlns:a16="http://schemas.microsoft.com/office/drawing/2014/main" id="{34A38764-8C19-4196-88F7-312343D140F8}"/>
              </a:ext>
            </a:extLst>
          </p:cNvPr>
          <p:cNvSpPr>
            <a:spLocks noGrp="1"/>
          </p:cNvSpPr>
          <p:nvPr>
            <p:ph type="ftr" sz="quarter" idx="3"/>
            <p:custDataLst>
              <p:tags r:id="rId1"/>
            </p:custDataLst>
          </p:nvPr>
        </p:nvSpPr>
        <p:spPr>
          <a:xfrm>
            <a:off x="1599851" y="6407187"/>
            <a:ext cx="9285863" cy="230832"/>
          </a:xfrm>
          <a:prstGeom prst="rect">
            <a:avLst/>
          </a:prstGeom>
        </p:spPr>
        <p:txBody>
          <a:bodyPr vert="horz" lIns="0" tIns="72000" rIns="72000" bIns="0" rtlCol="0" anchor="b"/>
          <a:lstStyle>
            <a:lvl1pPr algn="ctr">
              <a:defRPr sz="10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val="260406030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13" name="Picture Placeholder 3"/>
          <p:cNvSpPr>
            <a:spLocks noGrp="1"/>
          </p:cNvSpPr>
          <p:nvPr>
            <p:ph type="pic" sz="quarter" idx="14" hasCustomPrompt="1"/>
          </p:nvPr>
        </p:nvSpPr>
        <p:spPr>
          <a:xfrm>
            <a:off x="387049"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3532181"/>
            <a:ext cx="11462940"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Footer Placeholder 4">
            <a:extLst>
              <a:ext uri="{FF2B5EF4-FFF2-40B4-BE49-F238E27FC236}">
                <a16:creationId xmlns:a16="http://schemas.microsoft.com/office/drawing/2014/main" id="{82C4112F-1F66-435F-A0BA-46D439792CCD}"/>
              </a:ext>
            </a:extLst>
          </p:cNvPr>
          <p:cNvSpPr>
            <a:spLocks noGrp="1"/>
          </p:cNvSpPr>
          <p:nvPr>
            <p:ph type="ftr" sz="quarter" idx="3"/>
            <p:custDataLst>
              <p:tags r:id="rId1"/>
            </p:custDataLst>
          </p:nvPr>
        </p:nvSpPr>
        <p:spPr>
          <a:xfrm>
            <a:off x="1599851" y="6407187"/>
            <a:ext cx="9285863" cy="230832"/>
          </a:xfrm>
          <a:prstGeom prst="rect">
            <a:avLst/>
          </a:prstGeom>
        </p:spPr>
        <p:txBody>
          <a:bodyPr vert="horz" lIns="0" tIns="72000" rIns="72000" bIns="0" rtlCol="0" anchor="b"/>
          <a:lstStyle>
            <a:lvl1pPr algn="ctr">
              <a:defRPr sz="10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val="188377606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13" name="Picture Placeholder 3"/>
          <p:cNvSpPr>
            <a:spLocks noGrp="1"/>
          </p:cNvSpPr>
          <p:nvPr>
            <p:ph type="pic" sz="quarter" idx="14" hasCustomPrompt="1"/>
          </p:nvPr>
        </p:nvSpPr>
        <p:spPr>
          <a:xfrm>
            <a:off x="387049"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Footer Placeholder 4">
            <a:extLst>
              <a:ext uri="{FF2B5EF4-FFF2-40B4-BE49-F238E27FC236}">
                <a16:creationId xmlns:a16="http://schemas.microsoft.com/office/drawing/2014/main" id="{B9C7304C-518E-4C72-BA86-B07BE1915C1D}"/>
              </a:ext>
            </a:extLst>
          </p:cNvPr>
          <p:cNvSpPr>
            <a:spLocks noGrp="1"/>
          </p:cNvSpPr>
          <p:nvPr>
            <p:ph type="ftr" sz="quarter" idx="3"/>
            <p:custDataLst>
              <p:tags r:id="rId1"/>
            </p:custDataLst>
          </p:nvPr>
        </p:nvSpPr>
        <p:spPr>
          <a:xfrm>
            <a:off x="1599851" y="6407187"/>
            <a:ext cx="9285863" cy="230832"/>
          </a:xfrm>
          <a:prstGeom prst="rect">
            <a:avLst/>
          </a:prstGeom>
        </p:spPr>
        <p:txBody>
          <a:bodyPr vert="horz" lIns="0" tIns="72000" rIns="72000" bIns="0" rtlCol="0" anchor="b"/>
          <a:lstStyle>
            <a:lvl1pPr algn="ctr">
              <a:defRPr sz="10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val="99541492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13" name="Picture Placeholder 3"/>
          <p:cNvSpPr>
            <a:spLocks noGrp="1"/>
          </p:cNvSpPr>
          <p:nvPr>
            <p:ph type="pic" sz="quarter" idx="14" hasCustomPrompt="1"/>
          </p:nvPr>
        </p:nvSpPr>
        <p:spPr>
          <a:xfrm>
            <a:off x="387050"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9" name="Footer Placeholder 4">
            <a:extLst>
              <a:ext uri="{FF2B5EF4-FFF2-40B4-BE49-F238E27FC236}">
                <a16:creationId xmlns:a16="http://schemas.microsoft.com/office/drawing/2014/main" id="{4B2C099C-5050-4E25-AD95-F1F3D13FA64E}"/>
              </a:ext>
            </a:extLst>
          </p:cNvPr>
          <p:cNvSpPr>
            <a:spLocks noGrp="1"/>
          </p:cNvSpPr>
          <p:nvPr>
            <p:ph type="ftr" sz="quarter" idx="3"/>
            <p:custDataLst>
              <p:tags r:id="rId1"/>
            </p:custDataLst>
          </p:nvPr>
        </p:nvSpPr>
        <p:spPr>
          <a:xfrm>
            <a:off x="1599851" y="6407187"/>
            <a:ext cx="9285863" cy="230832"/>
          </a:xfrm>
          <a:prstGeom prst="rect">
            <a:avLst/>
          </a:prstGeom>
        </p:spPr>
        <p:txBody>
          <a:bodyPr vert="horz" lIns="0" tIns="72000" rIns="72000" bIns="0" rtlCol="0" anchor="b"/>
          <a:lstStyle>
            <a:lvl1pPr algn="ctr">
              <a:defRPr sz="10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val="289686481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12" name="Footer Placeholder 4"/>
          <p:cNvSpPr>
            <a:spLocks noGrp="1"/>
          </p:cNvSpPr>
          <p:nvPr>
            <p:ph type="ftr" sz="quarter" idx="3"/>
            <p:custDataLst>
              <p:tags r:id="rId1"/>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6" name="Picture Placeholder 3"/>
          <p:cNvSpPr>
            <a:spLocks noGrp="1"/>
          </p:cNvSpPr>
          <p:nvPr>
            <p:ph type="pic" sz="quarter" idx="14" hasCustomPrompt="1"/>
          </p:nvPr>
        </p:nvSpPr>
        <p:spPr>
          <a:xfrm>
            <a:off x="387050"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431801" y="3703287"/>
            <a:ext cx="11462940"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70611029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17" name="Picture Placeholder 3"/>
          <p:cNvSpPr>
            <a:spLocks noGrp="1"/>
          </p:cNvSpPr>
          <p:nvPr>
            <p:ph type="pic" sz="quarter" idx="14" hasCustomPrompt="1"/>
          </p:nvPr>
        </p:nvSpPr>
        <p:spPr>
          <a:xfrm>
            <a:off x="431801"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431801" y="2975180"/>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431801" y="4537584"/>
            <a:ext cx="3878097"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4597929" y="1412776"/>
            <a:ext cx="7296811"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1" name="Footer Placeholder 4">
            <a:extLst>
              <a:ext uri="{FF2B5EF4-FFF2-40B4-BE49-F238E27FC236}">
                <a16:creationId xmlns:a16="http://schemas.microsoft.com/office/drawing/2014/main" id="{EC4D7BC1-1A81-48DF-A283-3CD374BAB307}"/>
              </a:ext>
            </a:extLst>
          </p:cNvPr>
          <p:cNvSpPr>
            <a:spLocks noGrp="1"/>
          </p:cNvSpPr>
          <p:nvPr>
            <p:ph type="ftr" sz="quarter" idx="3"/>
            <p:custDataLst>
              <p:tags r:id="rId1"/>
            </p:custDataLst>
          </p:nvPr>
        </p:nvSpPr>
        <p:spPr>
          <a:xfrm>
            <a:off x="1599851" y="6407187"/>
            <a:ext cx="9285863" cy="230832"/>
          </a:xfrm>
          <a:prstGeom prst="rect">
            <a:avLst/>
          </a:prstGeom>
        </p:spPr>
        <p:txBody>
          <a:bodyPr vert="horz" lIns="0" tIns="72000" rIns="72000" bIns="0" rtlCol="0" anchor="b"/>
          <a:lstStyle>
            <a:lvl1pPr algn="ctr">
              <a:defRPr sz="10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val="354626522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17" name="Picture Placeholder 3"/>
          <p:cNvSpPr>
            <a:spLocks noGrp="1"/>
          </p:cNvSpPr>
          <p:nvPr>
            <p:ph type="pic" sz="quarter" idx="14" hasCustomPrompt="1"/>
          </p:nvPr>
        </p:nvSpPr>
        <p:spPr>
          <a:xfrm>
            <a:off x="8016644"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8016644" y="2976533"/>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8016644" y="4540290"/>
            <a:ext cx="3878097"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431801" y="1412778"/>
            <a:ext cx="7405311"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2" name="Footer Placeholder 4">
            <a:extLst>
              <a:ext uri="{FF2B5EF4-FFF2-40B4-BE49-F238E27FC236}">
                <a16:creationId xmlns:a16="http://schemas.microsoft.com/office/drawing/2014/main" id="{61BCABC3-1214-472E-B5E8-30A1A4A2F1E1}"/>
              </a:ext>
            </a:extLst>
          </p:cNvPr>
          <p:cNvSpPr>
            <a:spLocks noGrp="1"/>
          </p:cNvSpPr>
          <p:nvPr>
            <p:ph type="ftr" sz="quarter" idx="3"/>
            <p:custDataLst>
              <p:tags r:id="rId1"/>
            </p:custDataLst>
          </p:nvPr>
        </p:nvSpPr>
        <p:spPr>
          <a:xfrm>
            <a:off x="1599851" y="6407187"/>
            <a:ext cx="9285863" cy="230832"/>
          </a:xfrm>
          <a:prstGeom prst="rect">
            <a:avLst/>
          </a:prstGeom>
        </p:spPr>
        <p:txBody>
          <a:bodyPr vert="horz" lIns="0" tIns="72000" rIns="72000" bIns="0" rtlCol="0" anchor="b"/>
          <a:lstStyle>
            <a:lvl1pPr algn="ctr">
              <a:defRPr sz="10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val="148324412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4"/>
        </a:solidFill>
        <a:effectLst/>
      </p:bgPr>
    </p:bg>
    <p:spTree>
      <p:nvGrpSpPr>
        <p:cNvPr id="1" name=""/>
        <p:cNvGrpSpPr/>
        <p:nvPr/>
      </p:nvGrpSpPr>
      <p:grpSpPr>
        <a:xfrm>
          <a:off x="0" y="0"/>
          <a:ext cx="0" cy="0"/>
          <a:chOff x="0" y="0"/>
          <a:chExt cx="0" cy="0"/>
        </a:xfrm>
      </p:grpSpPr>
      <p:sp>
        <p:nvSpPr>
          <p:cNvPr id="2" name="Rectangle 1"/>
          <p:cNvSpPr/>
          <p:nvPr userDrawn="1"/>
        </p:nvSpPr>
        <p:spPr>
          <a:xfrm>
            <a:off x="2913435" y="1790072"/>
            <a:ext cx="6336704"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2" name="Text Placeholder 5"/>
          <p:cNvSpPr>
            <a:spLocks noGrp="1"/>
          </p:cNvSpPr>
          <p:nvPr>
            <p:ph type="body" sz="quarter" idx="10" hasCustomPrompt="1"/>
          </p:nvPr>
        </p:nvSpPr>
        <p:spPr>
          <a:xfrm>
            <a:off x="3779997" y="2696461"/>
            <a:ext cx="5196324"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3779997" y="2963910"/>
            <a:ext cx="5196324"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4246240"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3779996"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6840159"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6373915"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3779997" y="3768568"/>
            <a:ext cx="4978745"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3779996" y="4043102"/>
            <a:ext cx="4978745"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393700" y="565702"/>
            <a:ext cx="2404826" cy="584775"/>
          </a:xfrm>
          <a:prstGeom prst="rect">
            <a:avLst/>
          </a:prstGeom>
        </p:spPr>
        <p:txBody>
          <a:bodyPr wrap="none">
            <a:spAutoFit/>
          </a:bodyPr>
          <a:lstStyle/>
          <a:p>
            <a:r>
              <a:rPr lang="en-US" sz="3200" dirty="0">
                <a:solidFill>
                  <a:prstClr val="white"/>
                </a:solidFill>
                <a:ea typeface="+mj-ea"/>
                <a:cs typeface="+mj-cs"/>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3779995" y="4333520"/>
            <a:ext cx="4465773"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3029719" y="1859446"/>
            <a:ext cx="2217710" cy="8492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hape, rectangle&#10;&#10;Description automatically generated">
            <a:extLst>
              <a:ext uri="{FF2B5EF4-FFF2-40B4-BE49-F238E27FC236}">
                <a16:creationId xmlns:a16="http://schemas.microsoft.com/office/drawing/2014/main" id="{4B218B1C-103E-40ED-AFB3-E83144F682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79995" y="3331665"/>
            <a:ext cx="5470144" cy="64873"/>
          </a:xfrm>
          <a:prstGeom prst="rect">
            <a:avLst/>
          </a:prstGeom>
        </p:spPr>
      </p:pic>
      <p:pic>
        <p:nvPicPr>
          <p:cNvPr id="21" name="Picture 20">
            <a:extLst>
              <a:ext uri="{FF2B5EF4-FFF2-40B4-BE49-F238E27FC236}">
                <a16:creationId xmlns:a16="http://schemas.microsoft.com/office/drawing/2014/main" id="{DA8D2C92-4EE7-49EC-A145-3B01C85A7366}"/>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795191" y="1942011"/>
            <a:ext cx="1233523" cy="641989"/>
          </a:xfrm>
          <a:prstGeom prst="rect">
            <a:avLst/>
          </a:prstGeom>
        </p:spPr>
      </p:pic>
    </p:spTree>
    <p:extLst>
      <p:ext uri="{BB962C8B-B14F-4D97-AF65-F5344CB8AC3E}">
        <p14:creationId xmlns:p14="http://schemas.microsoft.com/office/powerpoint/2010/main" val="3235737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0371786" y="637937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591787" y="6379371"/>
            <a:ext cx="5518097" cy="230832"/>
          </a:xfrm>
          <a:prstGeom prst="rect">
            <a:avLst/>
          </a:prstGeom>
        </p:spPr>
        <p:txBody>
          <a:bodyPr vert="horz" lIns="0" tIns="72000" rIns="72000" bIns="0" rtlCol="0" anchor="b"/>
          <a:lstStyle>
            <a:lvl1pPr algn="l">
              <a:defRPr sz="1800">
                <a:solidFill>
                  <a:schemeClr val="accent3"/>
                </a:solidFill>
              </a:defRPr>
            </a:lvl1pPr>
          </a:lstStyle>
          <a:p>
            <a:endParaRPr lang="en-GB" dirty="0">
              <a:solidFill>
                <a:srgbClr val="998F86"/>
              </a:solidFill>
            </a:endParaRPr>
          </a:p>
        </p:txBody>
      </p:sp>
      <p:sp>
        <p:nvSpPr>
          <p:cNvPr id="10" name="Text Placeholder 4"/>
          <p:cNvSpPr>
            <a:spLocks noGrp="1"/>
          </p:cNvSpPr>
          <p:nvPr>
            <p:ph type="body" sz="quarter" idx="10"/>
          </p:nvPr>
        </p:nvSpPr>
        <p:spPr>
          <a:xfrm>
            <a:off x="393701" y="1196753"/>
            <a:ext cx="11462940"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06776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12" name="Footer Placeholder 4"/>
          <p:cNvSpPr>
            <a:spLocks noGrp="1"/>
          </p:cNvSpPr>
          <p:nvPr>
            <p:ph type="ftr" sz="quarter" idx="3"/>
            <p:custDataLst>
              <p:tags r:id="rId1"/>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6" name="Picture Placeholder 3"/>
          <p:cNvSpPr>
            <a:spLocks noGrp="1"/>
          </p:cNvSpPr>
          <p:nvPr>
            <p:ph type="pic" sz="quarter" idx="14" hasCustomPrompt="1"/>
          </p:nvPr>
        </p:nvSpPr>
        <p:spPr>
          <a:xfrm>
            <a:off x="387050"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431801" y="3703287"/>
            <a:ext cx="11462940"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1" name="Slide Number Placeholder 5">
            <a:extLst>
              <a:ext uri="{FF2B5EF4-FFF2-40B4-BE49-F238E27FC236}">
                <a16:creationId xmlns:a16="http://schemas.microsoft.com/office/drawing/2014/main" id="{2A8C975B-9434-43B4-90E3-BB4BB886BC66}"/>
              </a:ext>
            </a:extLst>
          </p:cNvPr>
          <p:cNvSpPr>
            <a:spLocks noGrp="1"/>
          </p:cNvSpPr>
          <p:nvPr>
            <p:ph type="sldNum" sz="quarter" idx="4"/>
            <p:custDataLst>
              <p:tags r:id="rId2"/>
            </p:custDataLst>
          </p:nvPr>
        </p:nvSpPr>
        <p:spPr>
          <a:xfrm>
            <a:off x="10371786" y="637937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134516922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4"/>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4" y="3861049"/>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4" name="Picture 3" descr="Shape, rectangle&#10;&#10;Description automatically generated">
            <a:extLst>
              <a:ext uri="{FF2B5EF4-FFF2-40B4-BE49-F238E27FC236}">
                <a16:creationId xmlns:a16="http://schemas.microsoft.com/office/drawing/2014/main" id="{964789CB-CD92-405B-9055-78FC1169E8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700" y="3364896"/>
            <a:ext cx="11798299" cy="64104"/>
          </a:xfrm>
          <a:prstGeom prst="rect">
            <a:avLst/>
          </a:prstGeom>
        </p:spPr>
      </p:pic>
    </p:spTree>
    <p:extLst>
      <p:ext uri="{BB962C8B-B14F-4D97-AF65-F5344CB8AC3E}">
        <p14:creationId xmlns:p14="http://schemas.microsoft.com/office/powerpoint/2010/main" val="1539356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9" name="Footer Placeholder 4"/>
          <p:cNvSpPr>
            <a:spLocks noGrp="1"/>
          </p:cNvSpPr>
          <p:nvPr>
            <p:ph type="ftr" sz="quarter" idx="3"/>
            <p:custDataLst>
              <p:tags r:id="rId1"/>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431801"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431801" y="2975180"/>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431801" y="4537584"/>
            <a:ext cx="3878097"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4597929" y="1412776"/>
            <a:ext cx="7296811"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1" name="Slide Number Placeholder 5">
            <a:extLst>
              <a:ext uri="{FF2B5EF4-FFF2-40B4-BE49-F238E27FC236}">
                <a16:creationId xmlns:a16="http://schemas.microsoft.com/office/drawing/2014/main" id="{990B5095-EF73-4100-B22F-B14E73CBA16C}"/>
              </a:ext>
            </a:extLst>
          </p:cNvPr>
          <p:cNvSpPr>
            <a:spLocks noGrp="1"/>
          </p:cNvSpPr>
          <p:nvPr>
            <p:ph type="sldNum" sz="quarter" idx="4"/>
            <p:custDataLst>
              <p:tags r:id="rId2"/>
            </p:custDataLst>
          </p:nvPr>
        </p:nvSpPr>
        <p:spPr>
          <a:xfrm>
            <a:off x="10371786" y="637937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35298519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9" name="Footer Placeholder 4"/>
          <p:cNvSpPr>
            <a:spLocks noGrp="1"/>
          </p:cNvSpPr>
          <p:nvPr>
            <p:ph type="ftr" sz="quarter" idx="3"/>
            <p:custDataLst>
              <p:tags r:id="rId1"/>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8016644"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8016644" y="2976533"/>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8016644" y="4540290"/>
            <a:ext cx="3878097"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431801" y="1412778"/>
            <a:ext cx="7405311"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2" name="Slide Number Placeholder 5">
            <a:extLst>
              <a:ext uri="{FF2B5EF4-FFF2-40B4-BE49-F238E27FC236}">
                <a16:creationId xmlns:a16="http://schemas.microsoft.com/office/drawing/2014/main" id="{64743B2D-54EC-4190-AD82-6B1F56443747}"/>
              </a:ext>
            </a:extLst>
          </p:cNvPr>
          <p:cNvSpPr>
            <a:spLocks noGrp="1"/>
          </p:cNvSpPr>
          <p:nvPr>
            <p:ph type="sldNum" sz="quarter" idx="4"/>
            <p:custDataLst>
              <p:tags r:id="rId2"/>
            </p:custDataLst>
          </p:nvPr>
        </p:nvSpPr>
        <p:spPr>
          <a:xfrm>
            <a:off x="10371786" y="637937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2040363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4"/>
        </a:solidFill>
        <a:effectLst/>
      </p:bgPr>
    </p:bg>
    <p:spTree>
      <p:nvGrpSpPr>
        <p:cNvPr id="1" name=""/>
        <p:cNvGrpSpPr/>
        <p:nvPr/>
      </p:nvGrpSpPr>
      <p:grpSpPr>
        <a:xfrm>
          <a:off x="0" y="0"/>
          <a:ext cx="0" cy="0"/>
          <a:chOff x="0" y="0"/>
          <a:chExt cx="0" cy="0"/>
        </a:xfrm>
      </p:grpSpPr>
      <p:sp>
        <p:nvSpPr>
          <p:cNvPr id="2" name="Rectangle 1"/>
          <p:cNvSpPr/>
          <p:nvPr userDrawn="1"/>
        </p:nvSpPr>
        <p:spPr>
          <a:xfrm>
            <a:off x="2913435" y="1790072"/>
            <a:ext cx="6336704"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2" name="Text Placeholder 5"/>
          <p:cNvSpPr>
            <a:spLocks noGrp="1"/>
          </p:cNvSpPr>
          <p:nvPr>
            <p:ph type="body" sz="quarter" idx="10" hasCustomPrompt="1"/>
          </p:nvPr>
        </p:nvSpPr>
        <p:spPr>
          <a:xfrm>
            <a:off x="3779997" y="2696461"/>
            <a:ext cx="5196324"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3779997" y="2963910"/>
            <a:ext cx="5196324"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4246240"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3779996"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6840159"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6373915"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3779997" y="3768568"/>
            <a:ext cx="4978745"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3779996" y="4043102"/>
            <a:ext cx="4978745"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393700" y="565702"/>
            <a:ext cx="2404826" cy="584775"/>
          </a:xfrm>
          <a:prstGeom prst="rect">
            <a:avLst/>
          </a:prstGeom>
        </p:spPr>
        <p:txBody>
          <a:bodyPr wrap="none">
            <a:spAutoFit/>
          </a:bodyPr>
          <a:lstStyle/>
          <a:p>
            <a:r>
              <a:rPr lang="en-US" sz="3200" dirty="0">
                <a:solidFill>
                  <a:prstClr val="white"/>
                </a:solidFill>
                <a:ea typeface="+mj-ea"/>
                <a:cs typeface="+mj-cs"/>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3779995" y="4333520"/>
            <a:ext cx="4465773"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3029719" y="1859446"/>
            <a:ext cx="2217710" cy="8492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hape, rectangle&#10;&#10;Description automatically generated">
            <a:extLst>
              <a:ext uri="{FF2B5EF4-FFF2-40B4-BE49-F238E27FC236}">
                <a16:creationId xmlns:a16="http://schemas.microsoft.com/office/drawing/2014/main" id="{4B218B1C-103E-40ED-AFB3-E83144F682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79995" y="3331665"/>
            <a:ext cx="5470144" cy="64873"/>
          </a:xfrm>
          <a:prstGeom prst="rect">
            <a:avLst/>
          </a:prstGeom>
        </p:spPr>
      </p:pic>
    </p:spTree>
    <p:extLst>
      <p:ext uri="{BB962C8B-B14F-4D97-AF65-F5344CB8AC3E}">
        <p14:creationId xmlns:p14="http://schemas.microsoft.com/office/powerpoint/2010/main" val="606355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4"/>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4" y="3861049"/>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4" name="Picture 3" descr="Shape, rectangle&#10;&#10;Description automatically generated">
            <a:extLst>
              <a:ext uri="{FF2B5EF4-FFF2-40B4-BE49-F238E27FC236}">
                <a16:creationId xmlns:a16="http://schemas.microsoft.com/office/drawing/2014/main" id="{964789CB-CD92-405B-9055-78FC1169E8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700" y="3364896"/>
            <a:ext cx="11798299" cy="64104"/>
          </a:xfrm>
          <a:prstGeom prst="rect">
            <a:avLst/>
          </a:prstGeom>
        </p:spPr>
      </p:pic>
    </p:spTree>
    <p:extLst>
      <p:ext uri="{BB962C8B-B14F-4D97-AF65-F5344CB8AC3E}">
        <p14:creationId xmlns:p14="http://schemas.microsoft.com/office/powerpoint/2010/main" val="39044911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706995-5F7D-45C3-BB60-1D553E7E2635}"/>
              </a:ext>
            </a:extLst>
          </p:cNvPr>
          <p:cNvSpPr>
            <a:spLocks noGrp="1"/>
          </p:cNvSpPr>
          <p:nvPr>
            <p:ph type="dt" sz="half" idx="10"/>
          </p:nvPr>
        </p:nvSpPr>
        <p:spPr/>
        <p:txBody>
          <a:bodyPr/>
          <a:lstStyle/>
          <a:p>
            <a:fld id="{4CB39593-8F99-4CC6-B084-E60F24BB319F}" type="datetimeFigureOut">
              <a:rPr lang="en-US" smtClean="0"/>
              <a:t>8/25/2025</a:t>
            </a:fld>
            <a:endParaRPr lang="en-US"/>
          </a:p>
        </p:txBody>
      </p:sp>
      <p:sp>
        <p:nvSpPr>
          <p:cNvPr id="3" name="Footer Placeholder 2">
            <a:extLst>
              <a:ext uri="{FF2B5EF4-FFF2-40B4-BE49-F238E27FC236}">
                <a16:creationId xmlns:a16="http://schemas.microsoft.com/office/drawing/2014/main" id="{A4CFB517-C9F9-46EE-A24F-9E7F94FB80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82705A-D413-482B-91B6-A8D7729C795A}"/>
              </a:ext>
            </a:extLst>
          </p:cNvPr>
          <p:cNvSpPr>
            <a:spLocks noGrp="1"/>
          </p:cNvSpPr>
          <p:nvPr>
            <p:ph type="sldNum" sz="quarter" idx="12"/>
          </p:nvPr>
        </p:nvSpPr>
        <p:spPr/>
        <p:txBody>
          <a:bodyPr/>
          <a:lstStyle/>
          <a:p>
            <a:fld id="{8908D25B-C053-4585-9981-27679E5085D8}" type="slidenum">
              <a:rPr lang="en-US" smtClean="0"/>
              <a:t>‹#›</a:t>
            </a:fld>
            <a:endParaRPr lang="en-US"/>
          </a:p>
        </p:txBody>
      </p:sp>
    </p:spTree>
    <p:extLst>
      <p:ext uri="{BB962C8B-B14F-4D97-AF65-F5344CB8AC3E}">
        <p14:creationId xmlns:p14="http://schemas.microsoft.com/office/powerpoint/2010/main" val="21390648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92" y="3429001"/>
            <a:ext cx="10945216" cy="1008113"/>
          </a:xfrm>
          <a:noFill/>
          <a:extLst>
            <a:ext uri="{909E8E84-426E-40DD-AFC4-6F175D3DCCD1}">
              <a14:hiddenFill xmlns:a14="http://schemas.microsoft.com/office/drawing/2010/main">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a:p>
        </p:txBody>
      </p:sp>
      <p:sp>
        <p:nvSpPr>
          <p:cNvPr id="10" name="Subtitle 2"/>
          <p:cNvSpPr>
            <a:spLocks noGrp="1"/>
          </p:cNvSpPr>
          <p:nvPr>
            <p:ph type="subTitle" idx="1"/>
          </p:nvPr>
        </p:nvSpPr>
        <p:spPr>
          <a:xfrm>
            <a:off x="623392" y="4532528"/>
            <a:ext cx="10945216" cy="508552"/>
          </a:xfrm>
        </p:spPr>
        <p:txBody>
          <a:bodyPr lIns="72000" tIns="0" rIns="72000" bIns="0" anchor="ctr">
            <a:normAutofit/>
          </a:bodyPr>
          <a:lstStyle>
            <a:lvl1pPr marL="0" indent="0" algn="r">
              <a:buNone/>
              <a:defRPr sz="2000" b="0">
                <a:solidFill>
                  <a:schemeClr val="bg1"/>
                </a:solidFill>
              </a:defRPr>
            </a:lvl1pPr>
            <a:lvl2pPr marL="457223" indent="0" algn="ctr">
              <a:buNone/>
              <a:defRPr>
                <a:solidFill>
                  <a:schemeClr val="tx1">
                    <a:tint val="75000"/>
                  </a:schemeClr>
                </a:solidFill>
              </a:defRPr>
            </a:lvl2pPr>
            <a:lvl3pPr marL="914446" indent="0" algn="ctr">
              <a:buNone/>
              <a:defRPr>
                <a:solidFill>
                  <a:schemeClr val="tx1">
                    <a:tint val="75000"/>
                  </a:schemeClr>
                </a:solidFill>
              </a:defRPr>
            </a:lvl3pPr>
            <a:lvl4pPr marL="1371669" indent="0" algn="ctr">
              <a:buNone/>
              <a:defRPr>
                <a:solidFill>
                  <a:schemeClr val="tx1">
                    <a:tint val="75000"/>
                  </a:schemeClr>
                </a:solidFill>
              </a:defRPr>
            </a:lvl4pPr>
            <a:lvl5pPr marL="1828891" indent="0" algn="ctr">
              <a:buNone/>
              <a:defRPr>
                <a:solidFill>
                  <a:schemeClr val="tx1">
                    <a:tint val="75000"/>
                  </a:schemeClr>
                </a:solidFill>
              </a:defRPr>
            </a:lvl5pPr>
            <a:lvl6pPr marL="2286114" indent="0" algn="ctr">
              <a:buNone/>
              <a:defRPr>
                <a:solidFill>
                  <a:schemeClr val="tx1">
                    <a:tint val="75000"/>
                  </a:schemeClr>
                </a:solidFill>
              </a:defRPr>
            </a:lvl6pPr>
            <a:lvl7pPr marL="2743337" indent="0" algn="ctr">
              <a:buNone/>
              <a:defRPr>
                <a:solidFill>
                  <a:schemeClr val="tx1">
                    <a:tint val="75000"/>
                  </a:schemeClr>
                </a:solidFill>
              </a:defRPr>
            </a:lvl7pPr>
            <a:lvl8pPr marL="3200560" indent="0" algn="ctr">
              <a:buNone/>
              <a:defRPr>
                <a:solidFill>
                  <a:schemeClr val="tx1">
                    <a:tint val="75000"/>
                  </a:schemeClr>
                </a:solidFill>
              </a:defRPr>
            </a:lvl8pPr>
            <a:lvl9pPr marL="3657783" indent="0" algn="ctr">
              <a:buNone/>
              <a:defRPr>
                <a:solidFill>
                  <a:schemeClr val="tx1">
                    <a:tint val="75000"/>
                  </a:schemeClr>
                </a:solidFill>
              </a:defRPr>
            </a:lvl9pPr>
          </a:lstStyle>
          <a:p>
            <a:r>
              <a:rPr lang="en-US"/>
              <a:t>Click to edit Master subtitle style</a:t>
            </a:r>
            <a:endParaRPr lang="en-ZA"/>
          </a:p>
        </p:txBody>
      </p:sp>
      <p:sp>
        <p:nvSpPr>
          <p:cNvPr id="15" name="Date Placeholder 11"/>
          <p:cNvSpPr>
            <a:spLocks noGrp="1"/>
          </p:cNvSpPr>
          <p:nvPr>
            <p:ph type="dt" sz="half" idx="2"/>
          </p:nvPr>
        </p:nvSpPr>
        <p:spPr>
          <a:xfrm>
            <a:off x="9552384" y="5398047"/>
            <a:ext cx="2016224" cy="365125"/>
          </a:xfrm>
          <a:prstGeom prst="rect">
            <a:avLst/>
          </a:prstGeom>
        </p:spPr>
        <p:txBody>
          <a:bodyPr vert="horz" lIns="91440" tIns="45720" rIns="91440" bIns="45720" rtlCol="0" anchor="ctr"/>
          <a:lstStyle>
            <a:lvl1pPr algn="r">
              <a:defRPr sz="1100">
                <a:solidFill>
                  <a:schemeClr val="bg1"/>
                </a:solidFill>
              </a:defRPr>
            </a:lvl1pPr>
          </a:lstStyle>
          <a:p>
            <a:endParaRPr lang="en-GB">
              <a:solidFill>
                <a:prstClr val="white"/>
              </a:solidFill>
            </a:endParaRPr>
          </a:p>
        </p:txBody>
      </p:sp>
      <p:sp>
        <p:nvSpPr>
          <p:cNvPr id="17" name="Text Placeholder 16"/>
          <p:cNvSpPr>
            <a:spLocks noGrp="1"/>
          </p:cNvSpPr>
          <p:nvPr>
            <p:ph type="body" sz="quarter" idx="10" hasCustomPrompt="1"/>
          </p:nvPr>
        </p:nvSpPr>
        <p:spPr>
          <a:xfrm>
            <a:off x="4847398" y="5398047"/>
            <a:ext cx="2112235" cy="365125"/>
          </a:xfrm>
        </p:spPr>
        <p:txBody>
          <a:bodyPr>
            <a:normAutofit/>
          </a:bodyPr>
          <a:lstStyle>
            <a:lvl1pPr algn="r">
              <a:defRPr sz="1100" b="0">
                <a:solidFill>
                  <a:schemeClr val="bg1"/>
                </a:solidFill>
              </a:defRPr>
            </a:lvl1pPr>
          </a:lstStyle>
          <a:p>
            <a:pPr lvl="0"/>
            <a:r>
              <a:rPr lang="en-US"/>
              <a:t>Location   |</a:t>
            </a:r>
            <a:endParaRPr lang="en-GB"/>
          </a:p>
        </p:txBody>
      </p:sp>
      <p:sp>
        <p:nvSpPr>
          <p:cNvPr id="18" name="Text Placeholder 16"/>
          <p:cNvSpPr>
            <a:spLocks noGrp="1"/>
          </p:cNvSpPr>
          <p:nvPr>
            <p:ph type="body" sz="quarter" idx="11" hasCustomPrompt="1"/>
          </p:nvPr>
        </p:nvSpPr>
        <p:spPr>
          <a:xfrm>
            <a:off x="6960096" y="5398047"/>
            <a:ext cx="2592288" cy="365125"/>
          </a:xfrm>
        </p:spPr>
        <p:txBody>
          <a:bodyPr>
            <a:normAutofit/>
          </a:bodyPr>
          <a:lstStyle>
            <a:lvl1pPr algn="r">
              <a:defRPr sz="1100" b="0" baseline="0">
                <a:solidFill>
                  <a:schemeClr val="bg1"/>
                </a:solidFill>
              </a:defRPr>
            </a:lvl1pPr>
          </a:lstStyle>
          <a:p>
            <a:pPr lvl="0"/>
            <a:r>
              <a:rPr lang="en-US"/>
              <a:t>Initial. Surname  |</a:t>
            </a:r>
            <a:endParaRPr lang="en-GB"/>
          </a:p>
        </p:txBody>
      </p:sp>
      <p:pic>
        <p:nvPicPr>
          <p:cNvPr id="6" name="Picture 5" descr="Shape, rectangle&#10;&#10;Description automatically generated">
            <a:extLst>
              <a:ext uri="{FF2B5EF4-FFF2-40B4-BE49-F238E27FC236}">
                <a16:creationId xmlns:a16="http://schemas.microsoft.com/office/drawing/2014/main" id="{8F4B28A5-175F-4616-AB3B-7AD74BC551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2700190"/>
          </a:xfrm>
          <a:prstGeom prst="rect">
            <a:avLst/>
          </a:prstGeom>
        </p:spPr>
      </p:pic>
    </p:spTree>
    <p:extLst>
      <p:ext uri="{BB962C8B-B14F-4D97-AF65-F5344CB8AC3E}">
        <p14:creationId xmlns:p14="http://schemas.microsoft.com/office/powerpoint/2010/main" val="1373900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lvl1pPr>
              <a:defRPr>
                <a:solidFill>
                  <a:srgbClr val="001489"/>
                </a:solidFill>
              </a:defRPr>
            </a:lvl1pPr>
          </a:lstStyle>
          <a:p>
            <a:r>
              <a:rPr lang="en-US"/>
              <a:t>Click to edit Master title style</a:t>
            </a:r>
            <a:endParaRPr lang="en-ZA"/>
          </a:p>
        </p:txBody>
      </p:sp>
      <p:sp>
        <p:nvSpPr>
          <p:cNvPr id="6" name="Footer Placeholder 4"/>
          <p:cNvSpPr>
            <a:spLocks noGrp="1"/>
          </p:cNvSpPr>
          <p:nvPr>
            <p:ph type="ftr" sz="quarter" idx="3"/>
            <p:custDataLst>
              <p:tags r:id="rId1"/>
            </p:custDataLst>
          </p:nvPr>
        </p:nvSpPr>
        <p:spPr>
          <a:xfrm>
            <a:off x="5390775" y="6468150"/>
            <a:ext cx="5518097" cy="230832"/>
          </a:xfrm>
          <a:prstGeom prst="rect">
            <a:avLst/>
          </a:prstGeom>
        </p:spPr>
        <p:txBody>
          <a:bodyPr vert="horz" lIns="0" tIns="72000" rIns="72000" bIns="0" rtlCol="0" anchor="b"/>
          <a:lstStyle>
            <a:lvl1pPr algn="l">
              <a:defRPr sz="1800">
                <a:solidFill>
                  <a:schemeClr val="accent3"/>
                </a:solidFill>
              </a:defRPr>
            </a:lvl1pPr>
          </a:lstStyle>
          <a:p>
            <a:r>
              <a:rPr lang="en-US">
                <a:solidFill>
                  <a:srgbClr val="998F86"/>
                </a:solidFill>
              </a:rPr>
              <a:t>MEC Update - Municipal Briefing – IYM Performance - December 2024</a:t>
            </a:r>
            <a:endParaRPr lang="en-GB">
              <a:solidFill>
                <a:srgbClr val="998F86"/>
              </a:solidFill>
            </a:endParaRPr>
          </a:p>
        </p:txBody>
      </p:sp>
      <p:sp>
        <p:nvSpPr>
          <p:cNvPr id="10" name="Text Placeholder 4"/>
          <p:cNvSpPr>
            <a:spLocks noGrp="1"/>
          </p:cNvSpPr>
          <p:nvPr>
            <p:ph type="body" sz="quarter" idx="10"/>
          </p:nvPr>
        </p:nvSpPr>
        <p:spPr>
          <a:xfrm>
            <a:off x="393701" y="1196754"/>
            <a:ext cx="11462940"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a:extLst>
              <a:ext uri="{FF2B5EF4-FFF2-40B4-BE49-F238E27FC236}">
                <a16:creationId xmlns:a16="http://schemas.microsoft.com/office/drawing/2014/main" id="{703701A1-2F9F-49E3-B17E-E6C1CCEB4259}"/>
              </a:ext>
            </a:extLst>
          </p:cNvPr>
          <p:cNvSpPr>
            <a:spLocks noGrp="1"/>
          </p:cNvSpPr>
          <p:nvPr>
            <p:ph type="sldNum" sz="quarter" idx="4"/>
            <p:custDataLst>
              <p:tags r:id="rId2"/>
            </p:custDataLst>
          </p:nvPr>
        </p:nvSpPr>
        <p:spPr>
          <a:xfrm>
            <a:off x="10406145"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28754080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wrap="none">
            <a:noAutofit/>
          </a:bodyPr>
          <a:lstStyle/>
          <a:p>
            <a:r>
              <a:rPr lang="en-US"/>
              <a:t>Click to edit Master title style</a:t>
            </a:r>
            <a:endParaRPr lang="en-ZA"/>
          </a:p>
        </p:txBody>
      </p:sp>
      <p:sp>
        <p:nvSpPr>
          <p:cNvPr id="10" name="Footer Placeholder 4"/>
          <p:cNvSpPr>
            <a:spLocks noGrp="1"/>
          </p:cNvSpPr>
          <p:nvPr>
            <p:ph type="ftr" sz="quarter" idx="3"/>
            <p:custDataLst>
              <p:tags r:id="rId1"/>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Update - Municipal Briefing – IYM Performance - December 2024</a:t>
            </a:r>
            <a:endParaRPr lang="en-GB">
              <a:solidFill>
                <a:srgbClr val="998F86"/>
              </a:solidFill>
            </a:endParaRPr>
          </a:p>
        </p:txBody>
      </p:sp>
      <p:sp>
        <p:nvSpPr>
          <p:cNvPr id="14" name="Text Placeholder 4"/>
          <p:cNvSpPr>
            <a:spLocks noGrp="1"/>
          </p:cNvSpPr>
          <p:nvPr>
            <p:ph type="body" sz="quarter" idx="10"/>
          </p:nvPr>
        </p:nvSpPr>
        <p:spPr>
          <a:xfrm>
            <a:off x="393701" y="1196754"/>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373" y="1196754"/>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a:extLst>
              <a:ext uri="{FF2B5EF4-FFF2-40B4-BE49-F238E27FC236}">
                <a16:creationId xmlns:a16="http://schemas.microsoft.com/office/drawing/2014/main" id="{9CCD3B1F-24B9-4371-8A7E-F62A79D365F4}"/>
              </a:ext>
            </a:extLst>
          </p:cNvPr>
          <p:cNvSpPr>
            <a:spLocks noGrp="1"/>
          </p:cNvSpPr>
          <p:nvPr>
            <p:ph type="sldNum" sz="quarter" idx="4"/>
            <p:custDataLst>
              <p:tags r:id="rId2"/>
            </p:custDataLst>
          </p:nvPr>
        </p:nvSpPr>
        <p:spPr>
          <a:xfrm>
            <a:off x="10406145"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40645732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5" name="Footer Placeholder 4"/>
          <p:cNvSpPr>
            <a:spLocks noGrp="1"/>
          </p:cNvSpPr>
          <p:nvPr>
            <p:ph type="ftr" sz="quarter" idx="3"/>
            <p:custDataLst>
              <p:tags r:id="rId1"/>
            </p:custDataLst>
          </p:nvPr>
        </p:nvSpPr>
        <p:spPr>
          <a:xfrm>
            <a:off x="5390775" y="6468150"/>
            <a:ext cx="5518097" cy="230832"/>
          </a:xfrm>
          <a:prstGeom prst="rect">
            <a:avLst/>
          </a:prstGeom>
        </p:spPr>
        <p:txBody>
          <a:bodyPr vert="horz" lIns="0" tIns="72000" rIns="72000" bIns="0" rtlCol="0" anchor="b"/>
          <a:lstStyle>
            <a:lvl1pPr algn="l">
              <a:defRPr sz="1800">
                <a:solidFill>
                  <a:schemeClr val="accent3"/>
                </a:solidFill>
              </a:defRPr>
            </a:lvl1pPr>
          </a:lstStyle>
          <a:p>
            <a:r>
              <a:rPr lang="en-US">
                <a:solidFill>
                  <a:srgbClr val="998F86"/>
                </a:solidFill>
              </a:rPr>
              <a:t>MEC Update - Municipal Briefing – IYM Performance - December 2024</a:t>
            </a:r>
            <a:endParaRPr lang="en-GB">
              <a:solidFill>
                <a:srgbClr val="998F86"/>
              </a:solidFill>
            </a:endParaRPr>
          </a:p>
        </p:txBody>
      </p:sp>
      <p:sp>
        <p:nvSpPr>
          <p:cNvPr id="6" name="Slide Number Placeholder 5">
            <a:extLst>
              <a:ext uri="{FF2B5EF4-FFF2-40B4-BE49-F238E27FC236}">
                <a16:creationId xmlns:a16="http://schemas.microsoft.com/office/drawing/2014/main" id="{434ED24C-0039-4802-9AB4-70E7F773EA2A}"/>
              </a:ext>
            </a:extLst>
          </p:cNvPr>
          <p:cNvSpPr>
            <a:spLocks noGrp="1"/>
          </p:cNvSpPr>
          <p:nvPr>
            <p:ph type="sldNum" sz="quarter" idx="4"/>
            <p:custDataLst>
              <p:tags r:id="rId2"/>
            </p:custDataLst>
          </p:nvPr>
        </p:nvSpPr>
        <p:spPr>
          <a:xfrm>
            <a:off x="10406145"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391649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wrap="none">
            <a:noAutofit/>
          </a:bodyPr>
          <a:lstStyle/>
          <a:p>
            <a:r>
              <a:rPr lang="en-US"/>
              <a:t>Click to edit Master title style</a:t>
            </a:r>
            <a:endParaRPr lang="en-ZA"/>
          </a:p>
        </p:txBody>
      </p:sp>
      <p:sp>
        <p:nvSpPr>
          <p:cNvPr id="10" name="Footer Placeholder 4"/>
          <p:cNvSpPr>
            <a:spLocks noGrp="1"/>
          </p:cNvSpPr>
          <p:nvPr>
            <p:ph type="ftr" sz="quarter" idx="3"/>
            <p:custDataLst>
              <p:tags r:id="rId1"/>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0"/>
          </p:nvPr>
        </p:nvSpPr>
        <p:spPr>
          <a:xfrm>
            <a:off x="393701"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373"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a:extLst>
              <a:ext uri="{FF2B5EF4-FFF2-40B4-BE49-F238E27FC236}">
                <a16:creationId xmlns:a16="http://schemas.microsoft.com/office/drawing/2014/main" id="{839773D3-9238-487C-BF38-58F4315CC913}"/>
              </a:ext>
            </a:extLst>
          </p:cNvPr>
          <p:cNvSpPr>
            <a:spLocks noGrp="1"/>
          </p:cNvSpPr>
          <p:nvPr>
            <p:ph type="sldNum" sz="quarter" idx="4"/>
            <p:custDataLst>
              <p:tags r:id="rId2"/>
            </p:custDataLst>
          </p:nvPr>
        </p:nvSpPr>
        <p:spPr>
          <a:xfrm>
            <a:off x="10371786" y="637937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31424711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5" name="Text Placeholder 4"/>
          <p:cNvSpPr>
            <a:spLocks noGrp="1"/>
          </p:cNvSpPr>
          <p:nvPr>
            <p:ph type="body" sz="quarter" idx="13"/>
          </p:nvPr>
        </p:nvSpPr>
        <p:spPr>
          <a:xfrm>
            <a:off x="393701" y="1039980"/>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9" name="Footer Placeholder 4"/>
          <p:cNvSpPr>
            <a:spLocks noGrp="1"/>
          </p:cNvSpPr>
          <p:nvPr>
            <p:ph type="ftr" sz="quarter" idx="3"/>
            <p:custDataLst>
              <p:tags r:id="rId1"/>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Update - Municipal Briefing – IYM Performance - December 2024</a:t>
            </a:r>
            <a:endParaRPr lang="en-GB">
              <a:solidFill>
                <a:srgbClr val="998F86"/>
              </a:solidFill>
            </a:endParaRPr>
          </a:p>
        </p:txBody>
      </p:sp>
      <p:sp>
        <p:nvSpPr>
          <p:cNvPr id="11" name="Text Placeholder 4"/>
          <p:cNvSpPr>
            <a:spLocks noGrp="1"/>
          </p:cNvSpPr>
          <p:nvPr>
            <p:ph type="body" sz="quarter" idx="10"/>
          </p:nvPr>
        </p:nvSpPr>
        <p:spPr>
          <a:xfrm>
            <a:off x="393701" y="1412778"/>
            <a:ext cx="11462940"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a:extLst>
              <a:ext uri="{FF2B5EF4-FFF2-40B4-BE49-F238E27FC236}">
                <a16:creationId xmlns:a16="http://schemas.microsoft.com/office/drawing/2014/main" id="{0FE8D4BD-93E8-4C71-A9F4-2BA07FF5F248}"/>
              </a:ext>
            </a:extLst>
          </p:cNvPr>
          <p:cNvSpPr>
            <a:spLocks noGrp="1"/>
          </p:cNvSpPr>
          <p:nvPr>
            <p:ph type="sldNum" sz="quarter" idx="4"/>
            <p:custDataLst>
              <p:tags r:id="rId2"/>
            </p:custDataLst>
          </p:nvPr>
        </p:nvSpPr>
        <p:spPr>
          <a:xfrm>
            <a:off x="10406145"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17405602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5" name="Text Placeholder 4"/>
          <p:cNvSpPr>
            <a:spLocks noGrp="1"/>
          </p:cNvSpPr>
          <p:nvPr>
            <p:ph type="body" sz="quarter" idx="13"/>
          </p:nvPr>
        </p:nvSpPr>
        <p:spPr>
          <a:xfrm>
            <a:off x="393701" y="1039980"/>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2" name="Footer Placeholder 4"/>
          <p:cNvSpPr>
            <a:spLocks noGrp="1"/>
          </p:cNvSpPr>
          <p:nvPr>
            <p:ph type="ftr" sz="quarter" idx="3"/>
            <p:custDataLst>
              <p:tags r:id="rId1"/>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Update - Municipal Briefing – IYM Performance - December 2024</a:t>
            </a:r>
            <a:endParaRPr lang="en-GB">
              <a:solidFill>
                <a:srgbClr val="998F86"/>
              </a:solidFill>
            </a:endParaRPr>
          </a:p>
        </p:txBody>
      </p:sp>
      <p:sp>
        <p:nvSpPr>
          <p:cNvPr id="14" name="Text Placeholder 4"/>
          <p:cNvSpPr>
            <a:spLocks noGrp="1"/>
          </p:cNvSpPr>
          <p:nvPr>
            <p:ph type="body" sz="quarter" idx="14"/>
          </p:nvPr>
        </p:nvSpPr>
        <p:spPr>
          <a:xfrm>
            <a:off x="393701" y="1412778"/>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3" y="1412778"/>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5">
            <a:extLst>
              <a:ext uri="{FF2B5EF4-FFF2-40B4-BE49-F238E27FC236}">
                <a16:creationId xmlns:a16="http://schemas.microsoft.com/office/drawing/2014/main" id="{FCE37890-BED4-428D-84B0-0F0669211E81}"/>
              </a:ext>
            </a:extLst>
          </p:cNvPr>
          <p:cNvSpPr>
            <a:spLocks noGrp="1"/>
          </p:cNvSpPr>
          <p:nvPr>
            <p:ph type="sldNum" sz="quarter" idx="4"/>
            <p:custDataLst>
              <p:tags r:id="rId2"/>
            </p:custDataLst>
          </p:nvPr>
        </p:nvSpPr>
        <p:spPr>
          <a:xfrm>
            <a:off x="10406145"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28488241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5" name="Text Placeholder 4"/>
          <p:cNvSpPr>
            <a:spLocks noGrp="1"/>
          </p:cNvSpPr>
          <p:nvPr>
            <p:ph type="body" sz="quarter" idx="13"/>
          </p:nvPr>
        </p:nvSpPr>
        <p:spPr>
          <a:xfrm>
            <a:off x="393701" y="1039980"/>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6" name="Footer Placeholder 4"/>
          <p:cNvSpPr>
            <a:spLocks noGrp="1"/>
          </p:cNvSpPr>
          <p:nvPr>
            <p:ph type="ftr" sz="quarter" idx="3"/>
            <p:custDataLst>
              <p:tags r:id="rId1"/>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Update - Municipal Briefing – IYM Performance - December 2024</a:t>
            </a:r>
            <a:endParaRPr lang="en-GB">
              <a:solidFill>
                <a:srgbClr val="998F86"/>
              </a:solidFill>
            </a:endParaRPr>
          </a:p>
        </p:txBody>
      </p:sp>
      <p:sp>
        <p:nvSpPr>
          <p:cNvPr id="7" name="Slide Number Placeholder 5">
            <a:extLst>
              <a:ext uri="{FF2B5EF4-FFF2-40B4-BE49-F238E27FC236}">
                <a16:creationId xmlns:a16="http://schemas.microsoft.com/office/drawing/2014/main" id="{2B691F7E-564A-4437-AEA8-26675A25077C}"/>
              </a:ext>
            </a:extLst>
          </p:cNvPr>
          <p:cNvSpPr>
            <a:spLocks noGrp="1"/>
          </p:cNvSpPr>
          <p:nvPr>
            <p:ph type="sldNum" sz="quarter" idx="4"/>
            <p:custDataLst>
              <p:tags r:id="rId2"/>
            </p:custDataLst>
          </p:nvPr>
        </p:nvSpPr>
        <p:spPr>
          <a:xfrm>
            <a:off x="10406145"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27510790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5" name="Text Placeholder 4"/>
          <p:cNvSpPr>
            <a:spLocks noGrp="1"/>
          </p:cNvSpPr>
          <p:nvPr>
            <p:ph type="body" sz="quarter" idx="10" hasCustomPrompt="1"/>
          </p:nvPr>
        </p:nvSpPr>
        <p:spPr>
          <a:xfrm>
            <a:off x="393701" y="5681850"/>
            <a:ext cx="11462940" cy="409469"/>
          </a:xfrm>
        </p:spPr>
        <p:txBody>
          <a:bodyPr bIns="0" anchor="b">
            <a:noAutofit/>
          </a:bodyPr>
          <a:lstStyle>
            <a:lvl1pPr>
              <a:spcBef>
                <a:spcPts val="0"/>
              </a:spcBef>
              <a:defRPr sz="800" b="0"/>
            </a:lvl1pPr>
          </a:lstStyle>
          <a:p>
            <a:pPr lvl="0"/>
            <a:r>
              <a:rPr lang="en-US"/>
              <a:t>Source: Xxx</a:t>
            </a:r>
          </a:p>
        </p:txBody>
      </p:sp>
      <p:sp>
        <p:nvSpPr>
          <p:cNvPr id="8" name="Footer Placeholder 4"/>
          <p:cNvSpPr>
            <a:spLocks noGrp="1"/>
          </p:cNvSpPr>
          <p:nvPr>
            <p:ph type="ftr" sz="quarter" idx="3"/>
            <p:custDataLst>
              <p:tags r:id="rId1"/>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Update - Municipal Briefing – IYM Performance - December 2024</a:t>
            </a:r>
            <a:endParaRPr lang="en-GB">
              <a:solidFill>
                <a:srgbClr val="998F86"/>
              </a:solidFill>
            </a:endParaRPr>
          </a:p>
        </p:txBody>
      </p:sp>
      <p:sp>
        <p:nvSpPr>
          <p:cNvPr id="9" name="Text Placeholder 4"/>
          <p:cNvSpPr>
            <a:spLocks noGrp="1"/>
          </p:cNvSpPr>
          <p:nvPr>
            <p:ph type="body" sz="quarter" idx="11"/>
          </p:nvPr>
        </p:nvSpPr>
        <p:spPr>
          <a:xfrm>
            <a:off x="393701" y="1196752"/>
            <a:ext cx="11462940"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5">
            <a:extLst>
              <a:ext uri="{FF2B5EF4-FFF2-40B4-BE49-F238E27FC236}">
                <a16:creationId xmlns:a16="http://schemas.microsoft.com/office/drawing/2014/main" id="{6B4C57DE-2B14-43FB-8D18-A69C4CC220F8}"/>
              </a:ext>
            </a:extLst>
          </p:cNvPr>
          <p:cNvSpPr>
            <a:spLocks noGrp="1"/>
          </p:cNvSpPr>
          <p:nvPr>
            <p:ph type="sldNum" sz="quarter" idx="4"/>
            <p:custDataLst>
              <p:tags r:id="rId2"/>
            </p:custDataLst>
          </p:nvPr>
        </p:nvSpPr>
        <p:spPr>
          <a:xfrm>
            <a:off x="10406145"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6760625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8" name="Footer Placeholder 4"/>
          <p:cNvSpPr>
            <a:spLocks noGrp="1"/>
          </p:cNvSpPr>
          <p:nvPr>
            <p:ph type="ftr" sz="quarter" idx="3"/>
            <p:custDataLst>
              <p:tags r:id="rId1"/>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Update - Municipal Briefing – IYM Performance - December 2024</a:t>
            </a:r>
            <a:endParaRPr lang="en-GB">
              <a:solidFill>
                <a:srgbClr val="998F86"/>
              </a:solidFill>
            </a:endParaRPr>
          </a:p>
        </p:txBody>
      </p:sp>
      <p:sp>
        <p:nvSpPr>
          <p:cNvPr id="9" name="Text Placeholder 4"/>
          <p:cNvSpPr>
            <a:spLocks noGrp="1"/>
          </p:cNvSpPr>
          <p:nvPr>
            <p:ph type="body" sz="quarter" idx="10" hasCustomPrompt="1"/>
          </p:nvPr>
        </p:nvSpPr>
        <p:spPr>
          <a:xfrm>
            <a:off x="393701" y="5681850"/>
            <a:ext cx="11462940" cy="409469"/>
          </a:xfrm>
        </p:spPr>
        <p:txBody>
          <a:bodyPr bIns="0" anchor="b">
            <a:noAutofit/>
          </a:bodyPr>
          <a:lstStyle>
            <a:lvl1pPr>
              <a:spcBef>
                <a:spcPts val="0"/>
              </a:spcBef>
              <a:defRPr sz="800" b="0"/>
            </a:lvl1pPr>
          </a:lstStyle>
          <a:p>
            <a:pPr lvl="0"/>
            <a:r>
              <a:rPr lang="en-US"/>
              <a:t>Source: Xxx</a:t>
            </a:r>
          </a:p>
        </p:txBody>
      </p:sp>
      <p:sp>
        <p:nvSpPr>
          <p:cNvPr id="10" name="Text Placeholder 4"/>
          <p:cNvSpPr>
            <a:spLocks noGrp="1"/>
          </p:cNvSpPr>
          <p:nvPr>
            <p:ph type="body" sz="quarter" idx="12"/>
          </p:nvPr>
        </p:nvSpPr>
        <p:spPr>
          <a:xfrm>
            <a:off x="393701"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4"/>
          <p:cNvSpPr>
            <a:spLocks noGrp="1"/>
          </p:cNvSpPr>
          <p:nvPr>
            <p:ph type="body" sz="quarter" idx="13"/>
          </p:nvPr>
        </p:nvSpPr>
        <p:spPr>
          <a:xfrm>
            <a:off x="6442373"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Slide Number Placeholder 5">
            <a:extLst>
              <a:ext uri="{FF2B5EF4-FFF2-40B4-BE49-F238E27FC236}">
                <a16:creationId xmlns:a16="http://schemas.microsoft.com/office/drawing/2014/main" id="{F14B4DC5-9290-4EB1-8B5A-D148349112B2}"/>
              </a:ext>
            </a:extLst>
          </p:cNvPr>
          <p:cNvSpPr>
            <a:spLocks noGrp="1"/>
          </p:cNvSpPr>
          <p:nvPr>
            <p:ph type="sldNum" sz="quarter" idx="4"/>
            <p:custDataLst>
              <p:tags r:id="rId2"/>
            </p:custDataLst>
          </p:nvPr>
        </p:nvSpPr>
        <p:spPr>
          <a:xfrm>
            <a:off x="10406145"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12368489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6" name="Footer Placeholder 4"/>
          <p:cNvSpPr>
            <a:spLocks noGrp="1"/>
          </p:cNvSpPr>
          <p:nvPr>
            <p:ph type="ftr" sz="quarter" idx="3"/>
            <p:custDataLst>
              <p:tags r:id="rId1"/>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Update - Municipal Briefing – IYM Performance - December 2024</a:t>
            </a:r>
            <a:endParaRPr lang="en-GB">
              <a:solidFill>
                <a:srgbClr val="998F86"/>
              </a:solidFill>
            </a:endParaRPr>
          </a:p>
        </p:txBody>
      </p:sp>
      <p:sp>
        <p:nvSpPr>
          <p:cNvPr id="8" name="Text Placeholder 4"/>
          <p:cNvSpPr>
            <a:spLocks noGrp="1"/>
          </p:cNvSpPr>
          <p:nvPr>
            <p:ph type="body" sz="quarter" idx="10" hasCustomPrompt="1"/>
          </p:nvPr>
        </p:nvSpPr>
        <p:spPr>
          <a:xfrm>
            <a:off x="393701" y="5681850"/>
            <a:ext cx="11462940" cy="409469"/>
          </a:xfrm>
        </p:spPr>
        <p:txBody>
          <a:bodyPr bIns="0" anchor="b">
            <a:noAutofit/>
          </a:bodyPr>
          <a:lstStyle>
            <a:lvl1pPr>
              <a:spcBef>
                <a:spcPts val="0"/>
              </a:spcBef>
              <a:defRPr sz="800" b="0"/>
            </a:lvl1pPr>
          </a:lstStyle>
          <a:p>
            <a:pPr lvl="0"/>
            <a:r>
              <a:rPr lang="en-US"/>
              <a:t>Source: Xxx</a:t>
            </a:r>
          </a:p>
        </p:txBody>
      </p:sp>
      <p:sp>
        <p:nvSpPr>
          <p:cNvPr id="9" name="Slide Number Placeholder 5">
            <a:extLst>
              <a:ext uri="{FF2B5EF4-FFF2-40B4-BE49-F238E27FC236}">
                <a16:creationId xmlns:a16="http://schemas.microsoft.com/office/drawing/2014/main" id="{98039306-95A2-4ACF-B010-4FB9F0C39A95}"/>
              </a:ext>
            </a:extLst>
          </p:cNvPr>
          <p:cNvSpPr>
            <a:spLocks noGrp="1"/>
          </p:cNvSpPr>
          <p:nvPr>
            <p:ph type="sldNum" sz="quarter" idx="4"/>
            <p:custDataLst>
              <p:tags r:id="rId2"/>
            </p:custDataLst>
          </p:nvPr>
        </p:nvSpPr>
        <p:spPr>
          <a:xfrm>
            <a:off x="10406145"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24377003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9" name="Footer Placeholder 4"/>
          <p:cNvSpPr>
            <a:spLocks noGrp="1"/>
          </p:cNvSpPr>
          <p:nvPr>
            <p:ph type="ftr" sz="quarter" idx="3"/>
            <p:custDataLst>
              <p:tags r:id="rId1"/>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Update - Municipal Briefing – IYM Performance - December 2024</a:t>
            </a:r>
            <a:endParaRPr lang="en-GB">
              <a:solidFill>
                <a:srgbClr val="998F86"/>
              </a:solidFill>
            </a:endParaRPr>
          </a:p>
        </p:txBody>
      </p:sp>
      <p:sp>
        <p:nvSpPr>
          <p:cNvPr id="12" name="Text Placeholder 4"/>
          <p:cNvSpPr>
            <a:spLocks noGrp="1"/>
          </p:cNvSpPr>
          <p:nvPr>
            <p:ph type="body" sz="quarter" idx="10" hasCustomPrompt="1"/>
          </p:nvPr>
        </p:nvSpPr>
        <p:spPr>
          <a:xfrm>
            <a:off x="393701" y="5681850"/>
            <a:ext cx="11462940" cy="409469"/>
          </a:xfrm>
        </p:spPr>
        <p:txBody>
          <a:bodyPr bIns="0" anchor="b">
            <a:noAutofit/>
          </a:bodyPr>
          <a:lstStyle>
            <a:lvl1pPr>
              <a:spcBef>
                <a:spcPts val="0"/>
              </a:spcBef>
              <a:defRPr sz="800" b="0"/>
            </a:lvl1pPr>
          </a:lstStyle>
          <a:p>
            <a:pPr lvl="0"/>
            <a:r>
              <a:rPr lang="en-US"/>
              <a:t>Source: Xxx</a:t>
            </a:r>
          </a:p>
        </p:txBody>
      </p:sp>
      <p:sp>
        <p:nvSpPr>
          <p:cNvPr id="13" name="Text Placeholder 4"/>
          <p:cNvSpPr>
            <a:spLocks noGrp="1"/>
          </p:cNvSpPr>
          <p:nvPr>
            <p:ph type="body" sz="quarter" idx="14"/>
          </p:nvPr>
        </p:nvSpPr>
        <p:spPr>
          <a:xfrm>
            <a:off x="393701" y="1412778"/>
            <a:ext cx="11462940"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80"/>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1" name="Slide Number Placeholder 5">
            <a:extLst>
              <a:ext uri="{FF2B5EF4-FFF2-40B4-BE49-F238E27FC236}">
                <a16:creationId xmlns:a16="http://schemas.microsoft.com/office/drawing/2014/main" id="{3146F9D6-9A34-43C1-B000-0E2030AEDF17}"/>
              </a:ext>
            </a:extLst>
          </p:cNvPr>
          <p:cNvSpPr>
            <a:spLocks noGrp="1"/>
          </p:cNvSpPr>
          <p:nvPr>
            <p:ph type="sldNum" sz="quarter" idx="4"/>
            <p:custDataLst>
              <p:tags r:id="rId2"/>
            </p:custDataLst>
          </p:nvPr>
        </p:nvSpPr>
        <p:spPr>
          <a:xfrm>
            <a:off x="10406145"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37217414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13" name="Footer Placeholder 4"/>
          <p:cNvSpPr>
            <a:spLocks noGrp="1"/>
          </p:cNvSpPr>
          <p:nvPr>
            <p:ph type="ftr" sz="quarter" idx="3"/>
            <p:custDataLst>
              <p:tags r:id="rId1"/>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Update - Municipal Briefing – IYM Performance - December 2024</a:t>
            </a:r>
            <a:endParaRPr lang="en-GB">
              <a:solidFill>
                <a:srgbClr val="998F86"/>
              </a:solidFill>
            </a:endParaRPr>
          </a:p>
        </p:txBody>
      </p:sp>
      <p:sp>
        <p:nvSpPr>
          <p:cNvPr id="15" name="Text Placeholder 4"/>
          <p:cNvSpPr>
            <a:spLocks noGrp="1"/>
          </p:cNvSpPr>
          <p:nvPr>
            <p:ph type="body" sz="quarter" idx="14"/>
          </p:nvPr>
        </p:nvSpPr>
        <p:spPr>
          <a:xfrm>
            <a:off x="393701" y="1412778"/>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393701" y="5681850"/>
            <a:ext cx="11462940" cy="409469"/>
          </a:xfrm>
        </p:spPr>
        <p:txBody>
          <a:bodyPr bIns="0" anchor="b">
            <a:noAutofit/>
          </a:bodyPr>
          <a:lstStyle>
            <a:lvl1pPr>
              <a:spcBef>
                <a:spcPts val="0"/>
              </a:spcBef>
              <a:defRPr sz="800" b="0"/>
            </a:lvl1pPr>
          </a:lstStyle>
          <a:p>
            <a:pPr lvl="0"/>
            <a:r>
              <a:rPr lang="en-US"/>
              <a:t>Source: Xxx</a:t>
            </a:r>
          </a:p>
        </p:txBody>
      </p:sp>
      <p:sp>
        <p:nvSpPr>
          <p:cNvPr id="9" name="Text Placeholder 4"/>
          <p:cNvSpPr>
            <a:spLocks noGrp="1"/>
          </p:cNvSpPr>
          <p:nvPr>
            <p:ph type="body" sz="quarter" idx="13"/>
          </p:nvPr>
        </p:nvSpPr>
        <p:spPr>
          <a:xfrm>
            <a:off x="393701" y="1039980"/>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6442373" y="1412778"/>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Slide Number Placeholder 5">
            <a:extLst>
              <a:ext uri="{FF2B5EF4-FFF2-40B4-BE49-F238E27FC236}">
                <a16:creationId xmlns:a16="http://schemas.microsoft.com/office/drawing/2014/main" id="{EDDCA0E5-FD55-47ED-9784-B76CD8A93870}"/>
              </a:ext>
            </a:extLst>
          </p:cNvPr>
          <p:cNvSpPr>
            <a:spLocks noGrp="1"/>
          </p:cNvSpPr>
          <p:nvPr>
            <p:ph type="sldNum" sz="quarter" idx="4"/>
            <p:custDataLst>
              <p:tags r:id="rId2"/>
            </p:custDataLst>
          </p:nvPr>
        </p:nvSpPr>
        <p:spPr>
          <a:xfrm>
            <a:off x="10406145"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19521761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7" name="Footer Placeholder 4"/>
          <p:cNvSpPr>
            <a:spLocks noGrp="1"/>
          </p:cNvSpPr>
          <p:nvPr>
            <p:ph type="ftr" sz="quarter" idx="3"/>
            <p:custDataLst>
              <p:tags r:id="rId1"/>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Update - Municipal Briefing – IYM Performance - December 2024</a:t>
            </a:r>
            <a:endParaRPr lang="en-GB">
              <a:solidFill>
                <a:srgbClr val="998F86"/>
              </a:solidFill>
            </a:endParaRPr>
          </a:p>
        </p:txBody>
      </p:sp>
      <p:sp>
        <p:nvSpPr>
          <p:cNvPr id="9" name="Text Placeholder 4"/>
          <p:cNvSpPr>
            <a:spLocks noGrp="1"/>
          </p:cNvSpPr>
          <p:nvPr>
            <p:ph type="body" sz="quarter" idx="10" hasCustomPrompt="1"/>
          </p:nvPr>
        </p:nvSpPr>
        <p:spPr>
          <a:xfrm>
            <a:off x="393701" y="5681850"/>
            <a:ext cx="11462940" cy="409469"/>
          </a:xfrm>
        </p:spPr>
        <p:txBody>
          <a:bodyPr bIns="0" anchor="b">
            <a:noAutofit/>
          </a:bodyPr>
          <a:lstStyle>
            <a:lvl1pPr>
              <a:spcBef>
                <a:spcPts val="0"/>
              </a:spcBef>
              <a:defRPr sz="800" b="0"/>
            </a:lvl1pPr>
          </a:lstStyle>
          <a:p>
            <a:pPr lvl="0"/>
            <a:r>
              <a:rPr lang="en-US"/>
              <a:t>Source: Xxx</a:t>
            </a:r>
          </a:p>
        </p:txBody>
      </p:sp>
      <p:sp>
        <p:nvSpPr>
          <p:cNvPr id="10" name="Text Placeholder 4"/>
          <p:cNvSpPr>
            <a:spLocks noGrp="1"/>
          </p:cNvSpPr>
          <p:nvPr>
            <p:ph type="body" sz="quarter" idx="13"/>
          </p:nvPr>
        </p:nvSpPr>
        <p:spPr>
          <a:xfrm>
            <a:off x="393701" y="1039980"/>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1" name="Slide Number Placeholder 5">
            <a:extLst>
              <a:ext uri="{FF2B5EF4-FFF2-40B4-BE49-F238E27FC236}">
                <a16:creationId xmlns:a16="http://schemas.microsoft.com/office/drawing/2014/main" id="{42BDC998-C9C3-4B14-B542-A4198B31EFE1}"/>
              </a:ext>
            </a:extLst>
          </p:cNvPr>
          <p:cNvSpPr>
            <a:spLocks noGrp="1"/>
          </p:cNvSpPr>
          <p:nvPr>
            <p:ph type="sldNum" sz="quarter" idx="4"/>
            <p:custDataLst>
              <p:tags r:id="rId2"/>
            </p:custDataLst>
          </p:nvPr>
        </p:nvSpPr>
        <p:spPr>
          <a:xfrm>
            <a:off x="10406145"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10761957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4"/>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19" y="2276874"/>
            <a:ext cx="1104172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Divider Theme</a:t>
            </a:r>
          </a:p>
        </p:txBody>
      </p:sp>
      <p:pic>
        <p:nvPicPr>
          <p:cNvPr id="8" name="Picture 11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242872" y="6163538"/>
            <a:ext cx="1115548" cy="427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51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5" name="Footer Placeholder 4"/>
          <p:cNvSpPr>
            <a:spLocks noGrp="1"/>
          </p:cNvSpPr>
          <p:nvPr>
            <p:ph type="ftr" sz="quarter" idx="3"/>
            <p:custDataLst>
              <p:tags r:id="rId1"/>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endParaRPr lang="en-GB" dirty="0">
              <a:solidFill>
                <a:srgbClr val="998F86"/>
              </a:solidFill>
            </a:endParaRPr>
          </a:p>
        </p:txBody>
      </p:sp>
      <p:sp>
        <p:nvSpPr>
          <p:cNvPr id="6" name="Slide Number Placeholder 5">
            <a:extLst>
              <a:ext uri="{FF2B5EF4-FFF2-40B4-BE49-F238E27FC236}">
                <a16:creationId xmlns:a16="http://schemas.microsoft.com/office/drawing/2014/main" id="{A087E8A8-1E3B-4029-9541-2A0D93EC57B6}"/>
              </a:ext>
            </a:extLst>
          </p:cNvPr>
          <p:cNvSpPr>
            <a:spLocks noGrp="1"/>
          </p:cNvSpPr>
          <p:nvPr>
            <p:ph type="sldNum" sz="quarter" idx="4"/>
            <p:custDataLst>
              <p:tags r:id="rId2"/>
            </p:custDataLst>
          </p:nvPr>
        </p:nvSpPr>
        <p:spPr>
          <a:xfrm>
            <a:off x="10371786" y="637937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16602451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10" name="Footer Placeholder 4"/>
          <p:cNvSpPr>
            <a:spLocks noGrp="1"/>
          </p:cNvSpPr>
          <p:nvPr>
            <p:ph type="ftr" sz="quarter" idx="3"/>
            <p:custDataLst>
              <p:tags r:id="rId1"/>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Update - Municipal Briefing – IYM Performance - December 2024</a:t>
            </a:r>
            <a:endParaRPr lang="en-GB">
              <a:solidFill>
                <a:srgbClr val="998F86"/>
              </a:solidFill>
            </a:endParaRPr>
          </a:p>
        </p:txBody>
      </p:sp>
      <p:sp>
        <p:nvSpPr>
          <p:cNvPr id="4" name="Picture Placeholder 3"/>
          <p:cNvSpPr>
            <a:spLocks noGrp="1"/>
          </p:cNvSpPr>
          <p:nvPr>
            <p:ph type="pic" sz="quarter" idx="14" hasCustomPrompt="1"/>
          </p:nvPr>
        </p:nvSpPr>
        <p:spPr>
          <a:xfrm>
            <a:off x="431802" y="1412775"/>
            <a:ext cx="3878097" cy="4680049"/>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4" name="Text Placeholder 4"/>
          <p:cNvSpPr>
            <a:spLocks noGrp="1"/>
          </p:cNvSpPr>
          <p:nvPr>
            <p:ph type="body" sz="quarter" idx="15"/>
          </p:nvPr>
        </p:nvSpPr>
        <p:spPr>
          <a:xfrm>
            <a:off x="4597930" y="1412778"/>
            <a:ext cx="729681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80"/>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1" name="Slide Number Placeholder 5">
            <a:extLst>
              <a:ext uri="{FF2B5EF4-FFF2-40B4-BE49-F238E27FC236}">
                <a16:creationId xmlns:a16="http://schemas.microsoft.com/office/drawing/2014/main" id="{22B4302C-A7F4-4362-AA90-9C2F4238B8DF}"/>
              </a:ext>
            </a:extLst>
          </p:cNvPr>
          <p:cNvSpPr>
            <a:spLocks noGrp="1"/>
          </p:cNvSpPr>
          <p:nvPr>
            <p:ph type="sldNum" sz="quarter" idx="4"/>
            <p:custDataLst>
              <p:tags r:id="rId2"/>
            </p:custDataLst>
          </p:nvPr>
        </p:nvSpPr>
        <p:spPr>
          <a:xfrm>
            <a:off x="10406145"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17080497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10" name="Footer Placeholder 4"/>
          <p:cNvSpPr>
            <a:spLocks noGrp="1"/>
          </p:cNvSpPr>
          <p:nvPr>
            <p:ph type="ftr" sz="quarter" idx="3"/>
            <p:custDataLst>
              <p:tags r:id="rId1"/>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Update - Municipal Briefing – IYM Performance - December 2024</a:t>
            </a:r>
            <a:endParaRPr lang="en-GB">
              <a:solidFill>
                <a:srgbClr val="998F86"/>
              </a:solidFill>
            </a:endParaRPr>
          </a:p>
        </p:txBody>
      </p:sp>
      <p:sp>
        <p:nvSpPr>
          <p:cNvPr id="13" name="Picture Placeholder 3"/>
          <p:cNvSpPr>
            <a:spLocks noGrp="1"/>
          </p:cNvSpPr>
          <p:nvPr>
            <p:ph type="pic" sz="quarter" idx="14" hasCustomPrompt="1"/>
          </p:nvPr>
        </p:nvSpPr>
        <p:spPr>
          <a:xfrm>
            <a:off x="8688290" y="1412776"/>
            <a:ext cx="3206023" cy="4680048"/>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5" name="Text Placeholder 4"/>
          <p:cNvSpPr>
            <a:spLocks noGrp="1"/>
          </p:cNvSpPr>
          <p:nvPr>
            <p:ph type="body" sz="quarter" idx="15"/>
          </p:nvPr>
        </p:nvSpPr>
        <p:spPr>
          <a:xfrm>
            <a:off x="431801" y="1412777"/>
            <a:ext cx="8006556"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80"/>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1" name="Slide Number Placeholder 5">
            <a:extLst>
              <a:ext uri="{FF2B5EF4-FFF2-40B4-BE49-F238E27FC236}">
                <a16:creationId xmlns:a16="http://schemas.microsoft.com/office/drawing/2014/main" id="{8A8FA9C2-08A6-47EB-9797-FB0282F46927}"/>
              </a:ext>
            </a:extLst>
          </p:cNvPr>
          <p:cNvSpPr>
            <a:spLocks noGrp="1"/>
          </p:cNvSpPr>
          <p:nvPr>
            <p:ph type="sldNum" sz="quarter" idx="4"/>
            <p:custDataLst>
              <p:tags r:id="rId2"/>
            </p:custDataLst>
          </p:nvPr>
        </p:nvSpPr>
        <p:spPr>
          <a:xfrm>
            <a:off x="10406145"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7817710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10" name="Footer Placeholder 4"/>
          <p:cNvSpPr>
            <a:spLocks noGrp="1"/>
          </p:cNvSpPr>
          <p:nvPr>
            <p:ph type="ftr" sz="quarter" idx="3"/>
            <p:custDataLst>
              <p:tags r:id="rId1"/>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Update - Municipal Briefing – IYM Performance - December 2024</a:t>
            </a:r>
            <a:endParaRPr lang="en-GB">
              <a:solidFill>
                <a:srgbClr val="998F86"/>
              </a:solidFill>
            </a:endParaRPr>
          </a:p>
        </p:txBody>
      </p:sp>
      <p:sp>
        <p:nvSpPr>
          <p:cNvPr id="13" name="Picture Placeholder 3"/>
          <p:cNvSpPr>
            <a:spLocks noGrp="1"/>
          </p:cNvSpPr>
          <p:nvPr>
            <p:ph type="pic" sz="quarter" idx="14" hasCustomPrompt="1"/>
          </p:nvPr>
        </p:nvSpPr>
        <p:spPr>
          <a:xfrm>
            <a:off x="387050" y="1412776"/>
            <a:ext cx="5228899" cy="1872208"/>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4" name="Picture Placeholder 3"/>
          <p:cNvSpPr>
            <a:spLocks noGrp="1"/>
          </p:cNvSpPr>
          <p:nvPr>
            <p:ph type="pic" sz="quarter" idx="15" hasCustomPrompt="1"/>
          </p:nvPr>
        </p:nvSpPr>
        <p:spPr>
          <a:xfrm>
            <a:off x="6665842" y="1412776"/>
            <a:ext cx="5228899" cy="1872208"/>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5" name="Text Placeholder 4"/>
          <p:cNvSpPr>
            <a:spLocks noGrp="1"/>
          </p:cNvSpPr>
          <p:nvPr>
            <p:ph type="body" sz="quarter" idx="16"/>
          </p:nvPr>
        </p:nvSpPr>
        <p:spPr>
          <a:xfrm>
            <a:off x="431801" y="3532182"/>
            <a:ext cx="11462940"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80"/>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1" name="Slide Number Placeholder 5">
            <a:extLst>
              <a:ext uri="{FF2B5EF4-FFF2-40B4-BE49-F238E27FC236}">
                <a16:creationId xmlns:a16="http://schemas.microsoft.com/office/drawing/2014/main" id="{ADE77B97-E285-4AEF-B6EC-22726F6A82B4}"/>
              </a:ext>
            </a:extLst>
          </p:cNvPr>
          <p:cNvSpPr>
            <a:spLocks noGrp="1"/>
          </p:cNvSpPr>
          <p:nvPr>
            <p:ph type="sldNum" sz="quarter" idx="4"/>
            <p:custDataLst>
              <p:tags r:id="rId2"/>
            </p:custDataLst>
          </p:nvPr>
        </p:nvSpPr>
        <p:spPr>
          <a:xfrm>
            <a:off x="10406145"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6977047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10" name="Footer Placeholder 4"/>
          <p:cNvSpPr>
            <a:spLocks noGrp="1"/>
          </p:cNvSpPr>
          <p:nvPr>
            <p:ph type="ftr" sz="quarter" idx="3"/>
            <p:custDataLst>
              <p:tags r:id="rId1"/>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Update - Municipal Briefing – IYM Performance - December 2024</a:t>
            </a:r>
            <a:endParaRPr lang="en-GB">
              <a:solidFill>
                <a:srgbClr val="998F86"/>
              </a:solidFill>
            </a:endParaRPr>
          </a:p>
        </p:txBody>
      </p:sp>
      <p:sp>
        <p:nvSpPr>
          <p:cNvPr id="13" name="Picture Placeholder 3"/>
          <p:cNvSpPr>
            <a:spLocks noGrp="1"/>
          </p:cNvSpPr>
          <p:nvPr>
            <p:ph type="pic" sz="quarter" idx="14" hasCustomPrompt="1"/>
          </p:nvPr>
        </p:nvSpPr>
        <p:spPr>
          <a:xfrm>
            <a:off x="387050" y="3645024"/>
            <a:ext cx="5228899" cy="2304256"/>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4" name="Picture Placeholder 3"/>
          <p:cNvSpPr>
            <a:spLocks noGrp="1"/>
          </p:cNvSpPr>
          <p:nvPr>
            <p:ph type="pic" sz="quarter" idx="15" hasCustomPrompt="1"/>
          </p:nvPr>
        </p:nvSpPr>
        <p:spPr>
          <a:xfrm>
            <a:off x="6665842" y="3645024"/>
            <a:ext cx="5228899" cy="2304256"/>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5" name="Text Placeholder 4"/>
          <p:cNvSpPr>
            <a:spLocks noGrp="1"/>
          </p:cNvSpPr>
          <p:nvPr>
            <p:ph type="body" sz="quarter" idx="16"/>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80"/>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1" name="Slide Number Placeholder 5">
            <a:extLst>
              <a:ext uri="{FF2B5EF4-FFF2-40B4-BE49-F238E27FC236}">
                <a16:creationId xmlns:a16="http://schemas.microsoft.com/office/drawing/2014/main" id="{714F366B-6806-4471-B3D3-EBFB32FA729E}"/>
              </a:ext>
            </a:extLst>
          </p:cNvPr>
          <p:cNvSpPr>
            <a:spLocks noGrp="1"/>
          </p:cNvSpPr>
          <p:nvPr>
            <p:ph type="sldNum" sz="quarter" idx="4"/>
            <p:custDataLst>
              <p:tags r:id="rId2"/>
            </p:custDataLst>
          </p:nvPr>
        </p:nvSpPr>
        <p:spPr>
          <a:xfrm>
            <a:off x="10406145"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13221792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10" name="Footer Placeholder 4"/>
          <p:cNvSpPr>
            <a:spLocks noGrp="1"/>
          </p:cNvSpPr>
          <p:nvPr>
            <p:ph type="ftr" sz="quarter" idx="3"/>
            <p:custDataLst>
              <p:tags r:id="rId1"/>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Update - Municipal Briefing – IYM Performance - December 2024</a:t>
            </a:r>
            <a:endParaRPr lang="en-GB">
              <a:solidFill>
                <a:srgbClr val="998F86"/>
              </a:solidFill>
            </a:endParaRPr>
          </a:p>
        </p:txBody>
      </p:sp>
      <p:sp>
        <p:nvSpPr>
          <p:cNvPr id="13" name="Picture Placeholder 3"/>
          <p:cNvSpPr>
            <a:spLocks noGrp="1"/>
          </p:cNvSpPr>
          <p:nvPr>
            <p:ph type="pic" sz="quarter" idx="14" hasCustomPrompt="1"/>
          </p:nvPr>
        </p:nvSpPr>
        <p:spPr>
          <a:xfrm>
            <a:off x="387051" y="3645024"/>
            <a:ext cx="3500705" cy="2304256"/>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7" name="Picture Placeholder 3"/>
          <p:cNvSpPr>
            <a:spLocks noGrp="1"/>
          </p:cNvSpPr>
          <p:nvPr>
            <p:ph type="pic" sz="quarter" idx="15" hasCustomPrompt="1"/>
          </p:nvPr>
        </p:nvSpPr>
        <p:spPr>
          <a:xfrm>
            <a:off x="4390545" y="3645024"/>
            <a:ext cx="3500705" cy="2304256"/>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8" name="Picture Placeholder 3"/>
          <p:cNvSpPr>
            <a:spLocks noGrp="1"/>
          </p:cNvSpPr>
          <p:nvPr>
            <p:ph type="pic" sz="quarter" idx="16" hasCustomPrompt="1"/>
          </p:nvPr>
        </p:nvSpPr>
        <p:spPr>
          <a:xfrm>
            <a:off x="8394037" y="3645024"/>
            <a:ext cx="3500705" cy="2304256"/>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9" name="Text Placeholder 4"/>
          <p:cNvSpPr>
            <a:spLocks noGrp="1"/>
          </p:cNvSpPr>
          <p:nvPr>
            <p:ph type="body" sz="quarter" idx="17"/>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80"/>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2" name="Slide Number Placeholder 5">
            <a:extLst>
              <a:ext uri="{FF2B5EF4-FFF2-40B4-BE49-F238E27FC236}">
                <a16:creationId xmlns:a16="http://schemas.microsoft.com/office/drawing/2014/main" id="{FB93D040-9429-4595-9F84-7F0C6BCFF473}"/>
              </a:ext>
            </a:extLst>
          </p:cNvPr>
          <p:cNvSpPr>
            <a:spLocks noGrp="1"/>
          </p:cNvSpPr>
          <p:nvPr>
            <p:ph type="sldNum" sz="quarter" idx="4"/>
            <p:custDataLst>
              <p:tags r:id="rId2"/>
            </p:custDataLst>
          </p:nvPr>
        </p:nvSpPr>
        <p:spPr>
          <a:xfrm>
            <a:off x="10406145"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3901127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12" name="Footer Placeholder 4"/>
          <p:cNvSpPr>
            <a:spLocks noGrp="1"/>
          </p:cNvSpPr>
          <p:nvPr>
            <p:ph type="ftr" sz="quarter" idx="3"/>
            <p:custDataLst>
              <p:tags r:id="rId1"/>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Update - Municipal Briefing – IYM Performance - December 2024</a:t>
            </a:r>
            <a:endParaRPr lang="en-GB">
              <a:solidFill>
                <a:srgbClr val="998F86"/>
              </a:solidFill>
            </a:endParaRPr>
          </a:p>
        </p:txBody>
      </p:sp>
      <p:sp>
        <p:nvSpPr>
          <p:cNvPr id="16" name="Picture Placeholder 3"/>
          <p:cNvSpPr>
            <a:spLocks noGrp="1"/>
          </p:cNvSpPr>
          <p:nvPr>
            <p:ph type="pic" sz="quarter" idx="14" hasCustomPrompt="1"/>
          </p:nvPr>
        </p:nvSpPr>
        <p:spPr>
          <a:xfrm>
            <a:off x="387051" y="1412776"/>
            <a:ext cx="3500705" cy="2160240"/>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7" name="Picture Placeholder 3"/>
          <p:cNvSpPr>
            <a:spLocks noGrp="1"/>
          </p:cNvSpPr>
          <p:nvPr>
            <p:ph type="pic" sz="quarter" idx="15" hasCustomPrompt="1"/>
          </p:nvPr>
        </p:nvSpPr>
        <p:spPr>
          <a:xfrm>
            <a:off x="4390545" y="1412776"/>
            <a:ext cx="3500705" cy="2160240"/>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8" name="Picture Placeholder 3"/>
          <p:cNvSpPr>
            <a:spLocks noGrp="1"/>
          </p:cNvSpPr>
          <p:nvPr>
            <p:ph type="pic" sz="quarter" idx="16" hasCustomPrompt="1"/>
          </p:nvPr>
        </p:nvSpPr>
        <p:spPr>
          <a:xfrm>
            <a:off x="8394037" y="1412776"/>
            <a:ext cx="3500705" cy="2160240"/>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20" name="Text Placeholder 4"/>
          <p:cNvSpPr>
            <a:spLocks noGrp="1"/>
          </p:cNvSpPr>
          <p:nvPr>
            <p:ph type="body" sz="quarter" idx="17"/>
          </p:nvPr>
        </p:nvSpPr>
        <p:spPr>
          <a:xfrm>
            <a:off x="431801" y="3703287"/>
            <a:ext cx="11462940"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80"/>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1" name="Slide Number Placeholder 5">
            <a:extLst>
              <a:ext uri="{FF2B5EF4-FFF2-40B4-BE49-F238E27FC236}">
                <a16:creationId xmlns:a16="http://schemas.microsoft.com/office/drawing/2014/main" id="{28DD3B5A-59BB-49AF-9C77-A6878B144280}"/>
              </a:ext>
            </a:extLst>
          </p:cNvPr>
          <p:cNvSpPr>
            <a:spLocks noGrp="1"/>
          </p:cNvSpPr>
          <p:nvPr>
            <p:ph type="sldNum" sz="quarter" idx="4"/>
            <p:custDataLst>
              <p:tags r:id="rId2"/>
            </p:custDataLst>
          </p:nvPr>
        </p:nvSpPr>
        <p:spPr>
          <a:xfrm>
            <a:off x="10406145"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8463829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9" name="Footer Placeholder 4"/>
          <p:cNvSpPr>
            <a:spLocks noGrp="1"/>
          </p:cNvSpPr>
          <p:nvPr>
            <p:ph type="ftr" sz="quarter" idx="3"/>
            <p:custDataLst>
              <p:tags r:id="rId1"/>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Update - Municipal Briefing – IYM Performance - December 2024</a:t>
            </a:r>
            <a:endParaRPr lang="en-GB">
              <a:solidFill>
                <a:srgbClr val="998F86"/>
              </a:solidFill>
            </a:endParaRPr>
          </a:p>
        </p:txBody>
      </p:sp>
      <p:sp>
        <p:nvSpPr>
          <p:cNvPr id="17" name="Picture Placeholder 3"/>
          <p:cNvSpPr>
            <a:spLocks noGrp="1"/>
          </p:cNvSpPr>
          <p:nvPr>
            <p:ph type="pic" sz="quarter" idx="14" hasCustomPrompt="1"/>
          </p:nvPr>
        </p:nvSpPr>
        <p:spPr>
          <a:xfrm>
            <a:off x="431802" y="1412776"/>
            <a:ext cx="3878097" cy="1512168"/>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9" name="Picture Placeholder 3"/>
          <p:cNvSpPr>
            <a:spLocks noGrp="1"/>
          </p:cNvSpPr>
          <p:nvPr>
            <p:ph type="pic" sz="quarter" idx="15" hasCustomPrompt="1"/>
          </p:nvPr>
        </p:nvSpPr>
        <p:spPr>
          <a:xfrm>
            <a:off x="431802" y="2975180"/>
            <a:ext cx="3878097" cy="1512168"/>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20" name="Picture Placeholder 3"/>
          <p:cNvSpPr>
            <a:spLocks noGrp="1"/>
          </p:cNvSpPr>
          <p:nvPr>
            <p:ph type="pic" sz="quarter" idx="16" hasCustomPrompt="1"/>
          </p:nvPr>
        </p:nvSpPr>
        <p:spPr>
          <a:xfrm>
            <a:off x="431802" y="4537584"/>
            <a:ext cx="3878097" cy="1541098"/>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21" name="Text Placeholder 4"/>
          <p:cNvSpPr>
            <a:spLocks noGrp="1"/>
          </p:cNvSpPr>
          <p:nvPr>
            <p:ph type="body" sz="quarter" idx="17"/>
          </p:nvPr>
        </p:nvSpPr>
        <p:spPr>
          <a:xfrm>
            <a:off x="4597930" y="1412777"/>
            <a:ext cx="7296811"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80"/>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1" name="Slide Number Placeholder 5">
            <a:extLst>
              <a:ext uri="{FF2B5EF4-FFF2-40B4-BE49-F238E27FC236}">
                <a16:creationId xmlns:a16="http://schemas.microsoft.com/office/drawing/2014/main" id="{3D1CA5E2-FEC5-4401-8908-9801E2BEDB35}"/>
              </a:ext>
            </a:extLst>
          </p:cNvPr>
          <p:cNvSpPr>
            <a:spLocks noGrp="1"/>
          </p:cNvSpPr>
          <p:nvPr>
            <p:ph type="sldNum" sz="quarter" idx="4"/>
            <p:custDataLst>
              <p:tags r:id="rId2"/>
            </p:custDataLst>
          </p:nvPr>
        </p:nvSpPr>
        <p:spPr>
          <a:xfrm>
            <a:off x="10406145"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37976960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9" name="Footer Placeholder 4"/>
          <p:cNvSpPr>
            <a:spLocks noGrp="1"/>
          </p:cNvSpPr>
          <p:nvPr>
            <p:ph type="ftr" sz="quarter" idx="3"/>
            <p:custDataLst>
              <p:tags r:id="rId1"/>
            </p:custDataLst>
          </p:nvPr>
        </p:nvSpPr>
        <p:spPr>
          <a:xfrm>
            <a:off x="5390775"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MEC Update - Municipal Briefing – IYM Performance - December 2024</a:t>
            </a:r>
            <a:endParaRPr lang="en-GB">
              <a:solidFill>
                <a:srgbClr val="998F86"/>
              </a:solidFill>
            </a:endParaRPr>
          </a:p>
        </p:txBody>
      </p:sp>
      <p:sp>
        <p:nvSpPr>
          <p:cNvPr id="17" name="Picture Placeholder 3"/>
          <p:cNvSpPr>
            <a:spLocks noGrp="1"/>
          </p:cNvSpPr>
          <p:nvPr>
            <p:ph type="pic" sz="quarter" idx="14" hasCustomPrompt="1"/>
          </p:nvPr>
        </p:nvSpPr>
        <p:spPr>
          <a:xfrm>
            <a:off x="8016645" y="1412776"/>
            <a:ext cx="3878097" cy="1512168"/>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9" name="Picture Placeholder 3"/>
          <p:cNvSpPr>
            <a:spLocks noGrp="1"/>
          </p:cNvSpPr>
          <p:nvPr>
            <p:ph type="pic" sz="quarter" idx="15" hasCustomPrompt="1"/>
          </p:nvPr>
        </p:nvSpPr>
        <p:spPr>
          <a:xfrm>
            <a:off x="8016645" y="2976533"/>
            <a:ext cx="3878097" cy="1512168"/>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20" name="Picture Placeholder 3"/>
          <p:cNvSpPr>
            <a:spLocks noGrp="1"/>
          </p:cNvSpPr>
          <p:nvPr>
            <p:ph type="pic" sz="quarter" idx="16" hasCustomPrompt="1"/>
          </p:nvPr>
        </p:nvSpPr>
        <p:spPr>
          <a:xfrm>
            <a:off x="8016645" y="4540291"/>
            <a:ext cx="3878097" cy="1548783"/>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0" name="Text Placeholder 4"/>
          <p:cNvSpPr>
            <a:spLocks noGrp="1"/>
          </p:cNvSpPr>
          <p:nvPr>
            <p:ph type="body" sz="quarter" idx="17"/>
          </p:nvPr>
        </p:nvSpPr>
        <p:spPr>
          <a:xfrm>
            <a:off x="431802" y="1412779"/>
            <a:ext cx="7405311"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80"/>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2" name="Slide Number Placeholder 5">
            <a:extLst>
              <a:ext uri="{FF2B5EF4-FFF2-40B4-BE49-F238E27FC236}">
                <a16:creationId xmlns:a16="http://schemas.microsoft.com/office/drawing/2014/main" id="{A034AA22-0009-488D-82A6-65677CD61F5B}"/>
              </a:ext>
            </a:extLst>
          </p:cNvPr>
          <p:cNvSpPr>
            <a:spLocks noGrp="1"/>
          </p:cNvSpPr>
          <p:nvPr>
            <p:ph type="sldNum" sz="quarter" idx="4"/>
            <p:custDataLst>
              <p:tags r:id="rId2"/>
            </p:custDataLst>
          </p:nvPr>
        </p:nvSpPr>
        <p:spPr>
          <a:xfrm>
            <a:off x="10406145"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28377601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4"/>
        </a:solidFill>
        <a:effectLst/>
      </p:bgPr>
    </p:bg>
    <p:spTree>
      <p:nvGrpSpPr>
        <p:cNvPr id="1" name=""/>
        <p:cNvGrpSpPr/>
        <p:nvPr/>
      </p:nvGrpSpPr>
      <p:grpSpPr>
        <a:xfrm>
          <a:off x="0" y="0"/>
          <a:ext cx="0" cy="0"/>
          <a:chOff x="0" y="0"/>
          <a:chExt cx="0" cy="0"/>
        </a:xfrm>
      </p:grpSpPr>
      <p:sp>
        <p:nvSpPr>
          <p:cNvPr id="2" name="Rectangle 1"/>
          <p:cNvSpPr/>
          <p:nvPr userDrawn="1"/>
        </p:nvSpPr>
        <p:spPr>
          <a:xfrm>
            <a:off x="2913435" y="1790072"/>
            <a:ext cx="6336704"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12" name="Text Placeholder 5"/>
          <p:cNvSpPr>
            <a:spLocks noGrp="1"/>
          </p:cNvSpPr>
          <p:nvPr>
            <p:ph type="body" sz="quarter" idx="10" hasCustomPrompt="1"/>
          </p:nvPr>
        </p:nvSpPr>
        <p:spPr>
          <a:xfrm>
            <a:off x="3779997" y="2696462"/>
            <a:ext cx="5196324" cy="266322"/>
          </a:xfrm>
        </p:spPr>
        <p:txBody>
          <a:bodyPr lIns="36000" rIns="36000" anchor="ctr">
            <a:noAutofit/>
          </a:bodyPr>
          <a:lstStyle>
            <a:lvl1pPr>
              <a:defRPr sz="1400">
                <a:solidFill>
                  <a:schemeClr val="tx2"/>
                </a:solidFill>
              </a:defRPr>
            </a:lvl1pPr>
          </a:lstStyle>
          <a:p>
            <a:pPr lvl="0"/>
            <a:r>
              <a:rPr lang="en-US"/>
              <a:t>Name Surname</a:t>
            </a:r>
            <a:endParaRPr lang="en-GB"/>
          </a:p>
        </p:txBody>
      </p:sp>
      <p:sp>
        <p:nvSpPr>
          <p:cNvPr id="13" name="Text Placeholder 5"/>
          <p:cNvSpPr>
            <a:spLocks noGrp="1"/>
          </p:cNvSpPr>
          <p:nvPr>
            <p:ph type="body" sz="quarter" idx="11" hasCustomPrompt="1"/>
          </p:nvPr>
        </p:nvSpPr>
        <p:spPr>
          <a:xfrm>
            <a:off x="3779997" y="2963910"/>
            <a:ext cx="5196324" cy="266322"/>
          </a:xfrm>
        </p:spPr>
        <p:txBody>
          <a:bodyPr lIns="36000" rIns="36000" anchor="ctr">
            <a:noAutofit/>
          </a:bodyPr>
          <a:lstStyle>
            <a:lvl1pPr>
              <a:defRPr sz="1100" b="0">
                <a:solidFill>
                  <a:schemeClr val="tx2"/>
                </a:solidFill>
              </a:defRPr>
            </a:lvl1pPr>
          </a:lstStyle>
          <a:p>
            <a:pPr lvl="0"/>
            <a:r>
              <a:rPr lang="en-US"/>
              <a:t>Directory</a:t>
            </a:r>
            <a:endParaRPr lang="en-GB"/>
          </a:p>
        </p:txBody>
      </p:sp>
      <p:sp>
        <p:nvSpPr>
          <p:cNvPr id="14" name="Text Placeholder 5"/>
          <p:cNvSpPr>
            <a:spLocks noGrp="1"/>
          </p:cNvSpPr>
          <p:nvPr>
            <p:ph type="body" sz="quarter" idx="12" hasCustomPrompt="1"/>
          </p:nvPr>
        </p:nvSpPr>
        <p:spPr>
          <a:xfrm>
            <a:off x="4246241" y="3494036"/>
            <a:ext cx="1920213" cy="266322"/>
          </a:xfrm>
        </p:spPr>
        <p:txBody>
          <a:bodyPr lIns="36000" rIns="36000" anchor="ctr">
            <a:noAutofit/>
          </a:bodyPr>
          <a:lstStyle>
            <a:lvl1pPr>
              <a:defRPr sz="1100" b="0">
                <a:solidFill>
                  <a:schemeClr val="tx2"/>
                </a:solidFill>
              </a:defRPr>
            </a:lvl1pPr>
          </a:lstStyle>
          <a:p>
            <a:pPr lvl="0"/>
            <a:r>
              <a:rPr lang="en-US"/>
              <a:t>+27 (0)21 XXX XXXX</a:t>
            </a:r>
            <a:endParaRPr lang="en-GB"/>
          </a:p>
        </p:txBody>
      </p:sp>
      <p:sp>
        <p:nvSpPr>
          <p:cNvPr id="15" name="Rectangle 14"/>
          <p:cNvSpPr/>
          <p:nvPr userDrawn="1"/>
        </p:nvSpPr>
        <p:spPr>
          <a:xfrm>
            <a:off x="3779997" y="3497484"/>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a:solidFill>
                  <a:srgbClr val="003399"/>
                </a:solidFill>
              </a:rPr>
              <a:t>Tel:</a:t>
            </a:r>
          </a:p>
        </p:txBody>
      </p:sp>
      <p:sp>
        <p:nvSpPr>
          <p:cNvPr id="16" name="Text Placeholder 5"/>
          <p:cNvSpPr>
            <a:spLocks noGrp="1"/>
          </p:cNvSpPr>
          <p:nvPr>
            <p:ph type="body" sz="quarter" idx="13" hasCustomPrompt="1"/>
          </p:nvPr>
        </p:nvSpPr>
        <p:spPr>
          <a:xfrm>
            <a:off x="6840160" y="3494036"/>
            <a:ext cx="1920213" cy="266322"/>
          </a:xfrm>
        </p:spPr>
        <p:txBody>
          <a:bodyPr lIns="36000" rIns="36000" anchor="ctr">
            <a:noAutofit/>
          </a:bodyPr>
          <a:lstStyle>
            <a:lvl1pPr>
              <a:defRPr sz="1100" b="0">
                <a:solidFill>
                  <a:schemeClr val="tx2"/>
                </a:solidFill>
              </a:defRPr>
            </a:lvl1pPr>
          </a:lstStyle>
          <a:p>
            <a:pPr lvl="0"/>
            <a:r>
              <a:rPr lang="en-US"/>
              <a:t>+27 (0)21 XXX XXXX</a:t>
            </a:r>
            <a:endParaRPr lang="en-GB"/>
          </a:p>
        </p:txBody>
      </p:sp>
      <p:sp>
        <p:nvSpPr>
          <p:cNvPr id="17" name="Rectangle 16"/>
          <p:cNvSpPr/>
          <p:nvPr userDrawn="1"/>
        </p:nvSpPr>
        <p:spPr>
          <a:xfrm>
            <a:off x="6373916" y="3497484"/>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a:solidFill>
                  <a:srgbClr val="003399"/>
                </a:solidFill>
              </a:rPr>
              <a:t>Fax:</a:t>
            </a:r>
          </a:p>
        </p:txBody>
      </p:sp>
      <p:sp>
        <p:nvSpPr>
          <p:cNvPr id="18" name="Text Placeholder 5"/>
          <p:cNvSpPr>
            <a:spLocks noGrp="1"/>
          </p:cNvSpPr>
          <p:nvPr>
            <p:ph type="body" sz="quarter" idx="14" hasCustomPrompt="1"/>
          </p:nvPr>
        </p:nvSpPr>
        <p:spPr>
          <a:xfrm>
            <a:off x="3779998" y="3768568"/>
            <a:ext cx="4978745" cy="266322"/>
          </a:xfrm>
        </p:spPr>
        <p:txBody>
          <a:bodyPr lIns="36000" rIns="36000" anchor="ctr">
            <a:noAutofit/>
          </a:bodyPr>
          <a:lstStyle>
            <a:lvl1pPr>
              <a:defRPr sz="1100" b="0">
                <a:solidFill>
                  <a:schemeClr val="tx2"/>
                </a:solidFill>
              </a:defRPr>
            </a:lvl1pPr>
          </a:lstStyle>
          <a:p>
            <a:pPr lvl="0"/>
            <a:r>
              <a:rPr lang="en-US"/>
              <a:t>Name.Surname@westerncape.gov.za</a:t>
            </a:r>
            <a:endParaRPr lang="en-GB"/>
          </a:p>
        </p:txBody>
      </p:sp>
      <p:sp>
        <p:nvSpPr>
          <p:cNvPr id="19" name="Rectangle 18"/>
          <p:cNvSpPr/>
          <p:nvPr userDrawn="1"/>
        </p:nvSpPr>
        <p:spPr>
          <a:xfrm>
            <a:off x="3779997" y="4043102"/>
            <a:ext cx="4978745"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a:solidFill>
                  <a:srgbClr val="003399"/>
                </a:solidFill>
              </a:rPr>
              <a:t>www.westerncape.gov.za</a:t>
            </a:r>
          </a:p>
        </p:txBody>
      </p:sp>
      <p:sp>
        <p:nvSpPr>
          <p:cNvPr id="6" name="Rectangle 5"/>
          <p:cNvSpPr/>
          <p:nvPr userDrawn="1"/>
        </p:nvSpPr>
        <p:spPr>
          <a:xfrm>
            <a:off x="393700" y="565703"/>
            <a:ext cx="2404826" cy="584775"/>
          </a:xfrm>
          <a:prstGeom prst="rect">
            <a:avLst/>
          </a:prstGeom>
        </p:spPr>
        <p:txBody>
          <a:bodyPr wrap="none">
            <a:spAutoFit/>
          </a:bodyPr>
          <a:lstStyle/>
          <a:p>
            <a:r>
              <a:rPr lang="en-US" sz="3200">
                <a:solidFill>
                  <a:prstClr val="white"/>
                </a:solidFill>
                <a:ea typeface="+mj-ea"/>
                <a:cs typeface="+mj-cs"/>
              </a:rPr>
              <a:t>Contact Us</a:t>
            </a:r>
            <a:endParaRPr lang="en-GB" sz="2400">
              <a:solidFill>
                <a:prstClr val="white"/>
              </a:solidFill>
            </a:endParaRPr>
          </a:p>
        </p:txBody>
      </p:sp>
      <p:sp>
        <p:nvSpPr>
          <p:cNvPr id="24" name="Text Placeholder 5"/>
          <p:cNvSpPr>
            <a:spLocks noGrp="1"/>
          </p:cNvSpPr>
          <p:nvPr>
            <p:ph type="body" sz="quarter" idx="15" hasCustomPrompt="1"/>
          </p:nvPr>
        </p:nvSpPr>
        <p:spPr>
          <a:xfrm>
            <a:off x="3779996" y="4333520"/>
            <a:ext cx="4465773" cy="266322"/>
          </a:xfrm>
        </p:spPr>
        <p:txBody>
          <a:bodyPr lIns="36000" rIns="36000" anchor="ctr">
            <a:noAutofit/>
          </a:bodyPr>
          <a:lstStyle>
            <a:lvl1pPr>
              <a:defRPr sz="1100" b="0" baseline="0">
                <a:solidFill>
                  <a:schemeClr val="tx2"/>
                </a:solidFill>
              </a:defRPr>
            </a:lvl1pPr>
          </a:lstStyle>
          <a:p>
            <a:pPr lvl="0"/>
            <a:r>
              <a:rPr lang="en-ZA"/>
              <a:t>Fill in your address</a:t>
            </a:r>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3029720" y="1859447"/>
            <a:ext cx="2217710" cy="8492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hape, rectangle&#10;&#10;Description automatically generated">
            <a:extLst>
              <a:ext uri="{FF2B5EF4-FFF2-40B4-BE49-F238E27FC236}">
                <a16:creationId xmlns:a16="http://schemas.microsoft.com/office/drawing/2014/main" id="{4B218B1C-103E-40ED-AFB3-E83144F682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79995" y="3331666"/>
            <a:ext cx="5470144" cy="64873"/>
          </a:xfrm>
          <a:prstGeom prst="rect">
            <a:avLst/>
          </a:prstGeom>
        </p:spPr>
      </p:pic>
    </p:spTree>
    <p:extLst>
      <p:ext uri="{BB962C8B-B14F-4D97-AF65-F5344CB8AC3E}">
        <p14:creationId xmlns:p14="http://schemas.microsoft.com/office/powerpoint/2010/main" val="29372897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4"/>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5" y="3861050"/>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a:solidFill>
                  <a:prstClr val="white"/>
                </a:solidFill>
                <a:cs typeface="Century Gothic"/>
              </a:rPr>
              <a:t>Thank you</a:t>
            </a:r>
          </a:p>
        </p:txBody>
      </p:sp>
      <p:pic>
        <p:nvPicPr>
          <p:cNvPr id="4" name="Picture 3" descr="Shape, rectangle&#10;&#10;Description automatically generated">
            <a:extLst>
              <a:ext uri="{FF2B5EF4-FFF2-40B4-BE49-F238E27FC236}">
                <a16:creationId xmlns:a16="http://schemas.microsoft.com/office/drawing/2014/main" id="{964789CB-CD92-405B-9055-78FC1169E8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701" y="3364896"/>
            <a:ext cx="11798299" cy="64104"/>
          </a:xfrm>
          <a:prstGeom prst="rect">
            <a:avLst/>
          </a:prstGeom>
        </p:spPr>
      </p:pic>
    </p:spTree>
    <p:extLst>
      <p:ext uri="{BB962C8B-B14F-4D97-AF65-F5344CB8AC3E}">
        <p14:creationId xmlns:p14="http://schemas.microsoft.com/office/powerpoint/2010/main" val="547221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9" name="Footer Placeholder 4"/>
          <p:cNvSpPr>
            <a:spLocks noGrp="1"/>
          </p:cNvSpPr>
          <p:nvPr>
            <p:ph type="ftr" sz="quarter" idx="3"/>
            <p:custDataLst>
              <p:tags r:id="rId1"/>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1" name="Text Placeholder 4"/>
          <p:cNvSpPr>
            <a:spLocks noGrp="1"/>
          </p:cNvSpPr>
          <p:nvPr>
            <p:ph type="body" sz="quarter" idx="10"/>
          </p:nvPr>
        </p:nvSpPr>
        <p:spPr>
          <a:xfrm>
            <a:off x="393701" y="1412777"/>
            <a:ext cx="11462940"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a:extLst>
              <a:ext uri="{FF2B5EF4-FFF2-40B4-BE49-F238E27FC236}">
                <a16:creationId xmlns:a16="http://schemas.microsoft.com/office/drawing/2014/main" id="{735E1C9F-6841-4842-A23E-EEA97EC1AD16}"/>
              </a:ext>
            </a:extLst>
          </p:cNvPr>
          <p:cNvSpPr>
            <a:spLocks noGrp="1"/>
          </p:cNvSpPr>
          <p:nvPr>
            <p:ph type="sldNum" sz="quarter" idx="4"/>
            <p:custDataLst>
              <p:tags r:id="rId2"/>
            </p:custDataLst>
          </p:nvPr>
        </p:nvSpPr>
        <p:spPr>
          <a:xfrm>
            <a:off x="10371786" y="637937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11167691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bg1"/>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defTabSz="914446"/>
            <a:r>
              <a:rPr lang="en-US">
                <a:solidFill>
                  <a:prstClr val="black">
                    <a:tint val="75000"/>
                  </a:prstClr>
                </a:solidFill>
              </a:rPr>
              <a:t>MEC Update - Municipal Briefing – IYM Performance - December 2024</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914446"/>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712EB9DC-72ED-48D6-8F26-F5B9ACA26484}"/>
              </a:ext>
            </a:extLst>
          </p:cNvPr>
          <p:cNvSpPr>
            <a:spLocks noGrp="1"/>
          </p:cNvSpPr>
          <p:nvPr>
            <p:ph type="sldNum" sz="quarter" idx="4"/>
            <p:custDataLst>
              <p:tags r:id="rId1"/>
            </p:custDataLst>
          </p:nvPr>
        </p:nvSpPr>
        <p:spPr>
          <a:xfrm>
            <a:off x="10406145"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16579631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MEC Update - Municipal Briefing – IYM Performance - December 2024</a:t>
            </a:r>
          </a:p>
        </p:txBody>
      </p:sp>
      <p:sp>
        <p:nvSpPr>
          <p:cNvPr id="5" name="Slide Number Placeholder 5">
            <a:extLst>
              <a:ext uri="{FF2B5EF4-FFF2-40B4-BE49-F238E27FC236}">
                <a16:creationId xmlns:a16="http://schemas.microsoft.com/office/drawing/2014/main" id="{5B5BFC3C-004D-412F-A041-592D656AA271}"/>
              </a:ext>
            </a:extLst>
          </p:cNvPr>
          <p:cNvSpPr>
            <a:spLocks noGrp="1"/>
          </p:cNvSpPr>
          <p:nvPr>
            <p:ph type="sldNum" sz="quarter" idx="4"/>
            <p:custDataLst>
              <p:tags r:id="rId1"/>
            </p:custDataLst>
          </p:nvPr>
        </p:nvSpPr>
        <p:spPr>
          <a:xfrm>
            <a:off x="10406145"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9396431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92" y="3429001"/>
            <a:ext cx="10945216" cy="1008113"/>
          </a:xfrm>
          <a:noFill/>
          <a:extLst>
            <a:ext uri="{909E8E84-426E-40DD-AFC4-6F175D3DCCD1}">
              <a14:hiddenFill xmlns:a14="http://schemas.microsoft.com/office/drawing/2010/main">
                <a:solidFill>
                  <a:srgbClr val="00329B"/>
                </a:solidFill>
              </a14:hiddenFill>
            </a:ext>
          </a:extLst>
        </p:spPr>
        <p:txBody>
          <a:bodyPr lIns="72000" tIns="0" rIns="72000" bIns="0" anchor="b">
            <a:normAutofit/>
          </a:bodyPr>
          <a:lstStyle>
            <a:lvl1pPr algn="r">
              <a:spcBef>
                <a:spcPts val="225"/>
              </a:spcBef>
              <a:defRPr sz="1950" cap="all" baseline="0">
                <a:solidFill>
                  <a:schemeClr val="bg1"/>
                </a:solidFill>
                <a:latin typeface="Century Gothic" pitchFamily="34" charset="0"/>
              </a:defRPr>
            </a:lvl1pPr>
          </a:lstStyle>
          <a:p>
            <a:r>
              <a:rPr lang="en-US"/>
              <a:t>Click to edit Master title style</a:t>
            </a:r>
            <a:endParaRPr lang="en-ZA"/>
          </a:p>
        </p:txBody>
      </p:sp>
      <p:sp>
        <p:nvSpPr>
          <p:cNvPr id="10" name="Subtitle 2"/>
          <p:cNvSpPr>
            <a:spLocks noGrp="1"/>
          </p:cNvSpPr>
          <p:nvPr>
            <p:ph type="subTitle" idx="1"/>
          </p:nvPr>
        </p:nvSpPr>
        <p:spPr>
          <a:xfrm>
            <a:off x="623392" y="4532528"/>
            <a:ext cx="10945216" cy="508552"/>
          </a:xfrm>
        </p:spPr>
        <p:txBody>
          <a:bodyPr lIns="72000" tIns="0" rIns="72000" bIns="0" anchor="ctr">
            <a:normAutofit/>
          </a:bodyPr>
          <a:lstStyle>
            <a:lvl1pPr marL="0" indent="0" algn="r">
              <a:buNone/>
              <a:defRPr sz="1500" b="0">
                <a:solidFill>
                  <a:schemeClr val="bg1"/>
                </a:solidFill>
              </a:defRPr>
            </a:lvl1pPr>
            <a:lvl2pPr marL="342917" indent="0" algn="ctr">
              <a:buNone/>
              <a:defRPr>
                <a:solidFill>
                  <a:schemeClr val="tx1">
                    <a:tint val="75000"/>
                  </a:schemeClr>
                </a:solidFill>
              </a:defRPr>
            </a:lvl2pPr>
            <a:lvl3pPr marL="685834" indent="0" algn="ctr">
              <a:buNone/>
              <a:defRPr>
                <a:solidFill>
                  <a:schemeClr val="tx1">
                    <a:tint val="75000"/>
                  </a:schemeClr>
                </a:solidFill>
              </a:defRPr>
            </a:lvl3pPr>
            <a:lvl4pPr marL="1028751" indent="0" algn="ctr">
              <a:buNone/>
              <a:defRPr>
                <a:solidFill>
                  <a:schemeClr val="tx1">
                    <a:tint val="75000"/>
                  </a:schemeClr>
                </a:solidFill>
              </a:defRPr>
            </a:lvl4pPr>
            <a:lvl5pPr marL="1371669" indent="0" algn="ctr">
              <a:buNone/>
              <a:defRPr>
                <a:solidFill>
                  <a:schemeClr val="tx1">
                    <a:tint val="75000"/>
                  </a:schemeClr>
                </a:solidFill>
              </a:defRPr>
            </a:lvl5pPr>
            <a:lvl6pPr marL="1714586" indent="0" algn="ctr">
              <a:buNone/>
              <a:defRPr>
                <a:solidFill>
                  <a:schemeClr val="tx1">
                    <a:tint val="75000"/>
                  </a:schemeClr>
                </a:solidFill>
              </a:defRPr>
            </a:lvl6pPr>
            <a:lvl7pPr marL="2057503" indent="0" algn="ctr">
              <a:buNone/>
              <a:defRPr>
                <a:solidFill>
                  <a:schemeClr val="tx1">
                    <a:tint val="75000"/>
                  </a:schemeClr>
                </a:solidFill>
              </a:defRPr>
            </a:lvl7pPr>
            <a:lvl8pPr marL="2400420" indent="0" algn="ctr">
              <a:buNone/>
              <a:defRPr>
                <a:solidFill>
                  <a:schemeClr val="tx1">
                    <a:tint val="75000"/>
                  </a:schemeClr>
                </a:solidFill>
              </a:defRPr>
            </a:lvl8pPr>
            <a:lvl9pPr marL="2743337" indent="0" algn="ctr">
              <a:buNone/>
              <a:defRPr>
                <a:solidFill>
                  <a:schemeClr val="tx1">
                    <a:tint val="75000"/>
                  </a:schemeClr>
                </a:solidFill>
              </a:defRPr>
            </a:lvl9pPr>
          </a:lstStyle>
          <a:p>
            <a:r>
              <a:rPr lang="en-US"/>
              <a:t>Click to edit Master subtitle style</a:t>
            </a:r>
            <a:endParaRPr lang="en-ZA"/>
          </a:p>
        </p:txBody>
      </p:sp>
      <p:sp>
        <p:nvSpPr>
          <p:cNvPr id="15" name="Date Placeholder 11"/>
          <p:cNvSpPr>
            <a:spLocks noGrp="1"/>
          </p:cNvSpPr>
          <p:nvPr>
            <p:ph type="dt" sz="half" idx="2"/>
          </p:nvPr>
        </p:nvSpPr>
        <p:spPr>
          <a:xfrm>
            <a:off x="9552384" y="5398048"/>
            <a:ext cx="2016224" cy="365125"/>
          </a:xfrm>
          <a:prstGeom prst="rect">
            <a:avLst/>
          </a:prstGeom>
        </p:spPr>
        <p:txBody>
          <a:bodyPr vert="horz" lIns="91440" tIns="45720" rIns="91440" bIns="45720" rtlCol="0" anchor="ctr"/>
          <a:lstStyle>
            <a:lvl1pPr algn="r">
              <a:defRPr sz="825">
                <a:solidFill>
                  <a:schemeClr val="bg1"/>
                </a:solidFill>
              </a:defRPr>
            </a:lvl1pPr>
          </a:lstStyle>
          <a:p>
            <a:endParaRPr lang="en-GB">
              <a:solidFill>
                <a:prstClr val="white"/>
              </a:solidFill>
            </a:endParaRPr>
          </a:p>
        </p:txBody>
      </p:sp>
      <p:sp>
        <p:nvSpPr>
          <p:cNvPr id="17" name="Text Placeholder 16"/>
          <p:cNvSpPr>
            <a:spLocks noGrp="1"/>
          </p:cNvSpPr>
          <p:nvPr>
            <p:ph type="body" sz="quarter" idx="10" hasCustomPrompt="1"/>
          </p:nvPr>
        </p:nvSpPr>
        <p:spPr>
          <a:xfrm>
            <a:off x="4847398" y="5398048"/>
            <a:ext cx="2112235" cy="365125"/>
          </a:xfrm>
        </p:spPr>
        <p:txBody>
          <a:bodyPr>
            <a:normAutofit/>
          </a:bodyPr>
          <a:lstStyle>
            <a:lvl1pPr algn="r">
              <a:defRPr sz="825" b="0">
                <a:solidFill>
                  <a:schemeClr val="bg1"/>
                </a:solidFill>
              </a:defRPr>
            </a:lvl1pPr>
          </a:lstStyle>
          <a:p>
            <a:pPr lvl="0"/>
            <a:r>
              <a:rPr lang="en-US"/>
              <a:t>Location   |</a:t>
            </a:r>
            <a:endParaRPr lang="en-GB"/>
          </a:p>
        </p:txBody>
      </p:sp>
      <p:sp>
        <p:nvSpPr>
          <p:cNvPr id="18" name="Text Placeholder 16"/>
          <p:cNvSpPr>
            <a:spLocks noGrp="1"/>
          </p:cNvSpPr>
          <p:nvPr>
            <p:ph type="body" sz="quarter" idx="11" hasCustomPrompt="1"/>
          </p:nvPr>
        </p:nvSpPr>
        <p:spPr>
          <a:xfrm>
            <a:off x="6960096" y="5398048"/>
            <a:ext cx="2592288" cy="365125"/>
          </a:xfrm>
        </p:spPr>
        <p:txBody>
          <a:bodyPr>
            <a:normAutofit/>
          </a:bodyPr>
          <a:lstStyle>
            <a:lvl1pPr algn="r">
              <a:defRPr sz="825" b="0" baseline="0">
                <a:solidFill>
                  <a:schemeClr val="bg1"/>
                </a:solidFill>
              </a:defRPr>
            </a:lvl1pPr>
          </a:lstStyle>
          <a:p>
            <a:pPr lvl="0"/>
            <a:r>
              <a:rPr lang="en-US"/>
              <a:t>Initial. Surname  |</a:t>
            </a:r>
            <a:endParaRPr lang="en-GB"/>
          </a:p>
        </p:txBody>
      </p:sp>
      <p:pic>
        <p:nvPicPr>
          <p:cNvPr id="6" name="Picture 5" descr="Shape, rectangle&#10;&#10;Description automatically generated">
            <a:extLst>
              <a:ext uri="{FF2B5EF4-FFF2-40B4-BE49-F238E27FC236}">
                <a16:creationId xmlns:a16="http://schemas.microsoft.com/office/drawing/2014/main" id="{8F4B28A5-175F-4616-AB3B-7AD74BC551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2700190"/>
          </a:xfrm>
          <a:prstGeom prst="rect">
            <a:avLst/>
          </a:prstGeom>
        </p:spPr>
      </p:pic>
    </p:spTree>
    <p:extLst>
      <p:ext uri="{BB962C8B-B14F-4D97-AF65-F5344CB8AC3E}">
        <p14:creationId xmlns:p14="http://schemas.microsoft.com/office/powerpoint/2010/main" val="11313265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lvl1pPr>
              <a:defRPr>
                <a:solidFill>
                  <a:srgbClr val="001489"/>
                </a:solidFill>
              </a:defRPr>
            </a:lvl1pPr>
          </a:lstStyle>
          <a:p>
            <a:r>
              <a:rPr lang="en-US"/>
              <a:t>Click to edit Master title style</a:t>
            </a:r>
            <a:endParaRPr lang="en-ZA"/>
          </a:p>
        </p:txBody>
      </p:sp>
      <p:sp>
        <p:nvSpPr>
          <p:cNvPr id="6" name="Footer Placeholder 4"/>
          <p:cNvSpPr>
            <a:spLocks noGrp="1"/>
          </p:cNvSpPr>
          <p:nvPr>
            <p:ph type="ftr" sz="quarter" idx="3"/>
            <p:custDataLst>
              <p:tags r:id="rId1"/>
            </p:custDataLst>
          </p:nvPr>
        </p:nvSpPr>
        <p:spPr>
          <a:xfrm>
            <a:off x="5390777" y="6468150"/>
            <a:ext cx="5518097" cy="230832"/>
          </a:xfrm>
          <a:prstGeom prst="rect">
            <a:avLst/>
          </a:prstGeom>
        </p:spPr>
        <p:txBody>
          <a:bodyPr vert="horz" lIns="0" tIns="72000" rIns="72000" bIns="0" rtlCol="0" anchor="b"/>
          <a:lstStyle>
            <a:lvl1pPr algn="l">
              <a:defRPr sz="1350">
                <a:solidFill>
                  <a:schemeClr val="accent3"/>
                </a:solidFill>
              </a:defRPr>
            </a:lvl1pPr>
          </a:lstStyle>
          <a:p>
            <a:r>
              <a:rPr lang="en-US">
                <a:solidFill>
                  <a:srgbClr val="998F86"/>
                </a:solidFill>
              </a:rPr>
              <a:t>MEC Update - Municipal Briefing – IYM Performance - December 2024</a:t>
            </a:r>
            <a:endParaRPr lang="en-GB">
              <a:solidFill>
                <a:srgbClr val="998F86"/>
              </a:solidFill>
            </a:endParaRPr>
          </a:p>
        </p:txBody>
      </p:sp>
      <p:sp>
        <p:nvSpPr>
          <p:cNvPr id="10" name="Text Placeholder 4"/>
          <p:cNvSpPr>
            <a:spLocks noGrp="1"/>
          </p:cNvSpPr>
          <p:nvPr>
            <p:ph type="body" sz="quarter" idx="10"/>
          </p:nvPr>
        </p:nvSpPr>
        <p:spPr>
          <a:xfrm>
            <a:off x="393702" y="1196755"/>
            <a:ext cx="11462940"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a:extLst>
              <a:ext uri="{FF2B5EF4-FFF2-40B4-BE49-F238E27FC236}">
                <a16:creationId xmlns:a16="http://schemas.microsoft.com/office/drawing/2014/main" id="{1B92D8E0-C05D-4D5F-B7BD-B688FF5E6582}"/>
              </a:ext>
            </a:extLst>
          </p:cNvPr>
          <p:cNvSpPr>
            <a:spLocks noGrp="1"/>
          </p:cNvSpPr>
          <p:nvPr>
            <p:ph type="sldNum" sz="quarter" idx="4"/>
            <p:custDataLst>
              <p:tags r:id="rId2"/>
            </p:custDataLst>
          </p:nvPr>
        </p:nvSpPr>
        <p:spPr>
          <a:xfrm>
            <a:off x="10406145"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6509649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wrap="none">
            <a:noAutofit/>
          </a:bodyPr>
          <a:lstStyle/>
          <a:p>
            <a:r>
              <a:rPr lang="en-US"/>
              <a:t>Click to edit Master title style</a:t>
            </a:r>
            <a:endParaRPr lang="en-ZA"/>
          </a:p>
        </p:txBody>
      </p:sp>
      <p:sp>
        <p:nvSpPr>
          <p:cNvPr id="10" name="Footer Placeholder 4"/>
          <p:cNvSpPr>
            <a:spLocks noGrp="1"/>
          </p:cNvSpPr>
          <p:nvPr>
            <p:ph type="ftr" sz="quarter" idx="3"/>
            <p:custDataLst>
              <p:tags r:id="rId1"/>
            </p:custDataLst>
          </p:nvPr>
        </p:nvSpPr>
        <p:spPr>
          <a:xfrm>
            <a:off x="5390777" y="6468150"/>
            <a:ext cx="5518097"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MEC Update - Municipal Briefing – IYM Performance - December 2024</a:t>
            </a:r>
            <a:endParaRPr lang="en-GB">
              <a:solidFill>
                <a:srgbClr val="998F86"/>
              </a:solidFill>
            </a:endParaRPr>
          </a:p>
        </p:txBody>
      </p:sp>
      <p:sp>
        <p:nvSpPr>
          <p:cNvPr id="14" name="Text Placeholder 4"/>
          <p:cNvSpPr>
            <a:spLocks noGrp="1"/>
          </p:cNvSpPr>
          <p:nvPr>
            <p:ph type="body" sz="quarter" idx="10"/>
          </p:nvPr>
        </p:nvSpPr>
        <p:spPr>
          <a:xfrm>
            <a:off x="393702" y="1196755"/>
            <a:ext cx="5414268" cy="4896073"/>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374" y="1196755"/>
            <a:ext cx="5414268" cy="4896073"/>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a:extLst>
              <a:ext uri="{FF2B5EF4-FFF2-40B4-BE49-F238E27FC236}">
                <a16:creationId xmlns:a16="http://schemas.microsoft.com/office/drawing/2014/main" id="{3CB62946-D9DE-4A0B-BA29-D5377A839AD3}"/>
              </a:ext>
            </a:extLst>
          </p:cNvPr>
          <p:cNvSpPr>
            <a:spLocks noGrp="1"/>
          </p:cNvSpPr>
          <p:nvPr>
            <p:ph type="sldNum" sz="quarter" idx="4"/>
            <p:custDataLst>
              <p:tags r:id="rId2"/>
            </p:custDataLst>
          </p:nvPr>
        </p:nvSpPr>
        <p:spPr>
          <a:xfrm>
            <a:off x="10406145"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42172753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5" name="Footer Placeholder 4"/>
          <p:cNvSpPr>
            <a:spLocks noGrp="1"/>
          </p:cNvSpPr>
          <p:nvPr>
            <p:ph type="ftr" sz="quarter" idx="3"/>
            <p:custDataLst>
              <p:tags r:id="rId1"/>
            </p:custDataLst>
          </p:nvPr>
        </p:nvSpPr>
        <p:spPr>
          <a:xfrm>
            <a:off x="5390777" y="6468150"/>
            <a:ext cx="5518097" cy="230832"/>
          </a:xfrm>
          <a:prstGeom prst="rect">
            <a:avLst/>
          </a:prstGeom>
        </p:spPr>
        <p:txBody>
          <a:bodyPr vert="horz" lIns="0" tIns="72000" rIns="72000" bIns="0" rtlCol="0" anchor="b"/>
          <a:lstStyle>
            <a:lvl1pPr algn="l">
              <a:defRPr sz="1350">
                <a:solidFill>
                  <a:schemeClr val="accent3"/>
                </a:solidFill>
              </a:defRPr>
            </a:lvl1pPr>
          </a:lstStyle>
          <a:p>
            <a:r>
              <a:rPr lang="en-US">
                <a:solidFill>
                  <a:srgbClr val="998F86"/>
                </a:solidFill>
              </a:rPr>
              <a:t>MEC Update - Municipal Briefing – IYM Performance - December 2024</a:t>
            </a:r>
            <a:endParaRPr lang="en-GB">
              <a:solidFill>
                <a:srgbClr val="998F86"/>
              </a:solidFill>
            </a:endParaRPr>
          </a:p>
        </p:txBody>
      </p:sp>
      <p:sp>
        <p:nvSpPr>
          <p:cNvPr id="6" name="Slide Number Placeholder 5">
            <a:extLst>
              <a:ext uri="{FF2B5EF4-FFF2-40B4-BE49-F238E27FC236}">
                <a16:creationId xmlns:a16="http://schemas.microsoft.com/office/drawing/2014/main" id="{D8D5BB42-F1B9-4CA8-B4A9-927D0D58E8F2}"/>
              </a:ext>
            </a:extLst>
          </p:cNvPr>
          <p:cNvSpPr>
            <a:spLocks noGrp="1"/>
          </p:cNvSpPr>
          <p:nvPr>
            <p:ph type="sldNum" sz="quarter" idx="4"/>
            <p:custDataLst>
              <p:tags r:id="rId2"/>
            </p:custDataLst>
          </p:nvPr>
        </p:nvSpPr>
        <p:spPr>
          <a:xfrm>
            <a:off x="10406145"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10834299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a:p>
        </p:txBody>
      </p:sp>
      <p:sp>
        <p:nvSpPr>
          <p:cNvPr id="5" name="Text Placeholder 4"/>
          <p:cNvSpPr>
            <a:spLocks noGrp="1"/>
          </p:cNvSpPr>
          <p:nvPr>
            <p:ph type="body" sz="quarter" idx="13"/>
          </p:nvPr>
        </p:nvSpPr>
        <p:spPr>
          <a:xfrm>
            <a:off x="393702" y="1039982"/>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
        <p:nvSpPr>
          <p:cNvPr id="9" name="Footer Placeholder 4"/>
          <p:cNvSpPr>
            <a:spLocks noGrp="1"/>
          </p:cNvSpPr>
          <p:nvPr>
            <p:ph type="ftr" sz="quarter" idx="3"/>
            <p:custDataLst>
              <p:tags r:id="rId1"/>
            </p:custDataLst>
          </p:nvPr>
        </p:nvSpPr>
        <p:spPr>
          <a:xfrm>
            <a:off x="5390777" y="6468150"/>
            <a:ext cx="5518097"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MEC Update - Municipal Briefing – IYM Performance - December 2024</a:t>
            </a:r>
            <a:endParaRPr lang="en-GB">
              <a:solidFill>
                <a:srgbClr val="998F86"/>
              </a:solidFill>
            </a:endParaRPr>
          </a:p>
        </p:txBody>
      </p:sp>
      <p:sp>
        <p:nvSpPr>
          <p:cNvPr id="11" name="Text Placeholder 4"/>
          <p:cNvSpPr>
            <a:spLocks noGrp="1"/>
          </p:cNvSpPr>
          <p:nvPr>
            <p:ph type="body" sz="quarter" idx="10"/>
          </p:nvPr>
        </p:nvSpPr>
        <p:spPr>
          <a:xfrm>
            <a:off x="393702" y="1412780"/>
            <a:ext cx="11462940"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a:extLst>
              <a:ext uri="{FF2B5EF4-FFF2-40B4-BE49-F238E27FC236}">
                <a16:creationId xmlns:a16="http://schemas.microsoft.com/office/drawing/2014/main" id="{38A2B75D-BD5E-4B65-AE3E-BADE4371B1FC}"/>
              </a:ext>
            </a:extLst>
          </p:cNvPr>
          <p:cNvSpPr txBox="1">
            <a:spLocks/>
          </p:cNvSpPr>
          <p:nvPr userDrawn="1">
            <p:custDataLst>
              <p:tags r:id="rId2"/>
            </p:custDataLst>
          </p:nvPr>
        </p:nvSpPr>
        <p:spPr>
          <a:xfrm>
            <a:off x="10406145" y="6468150"/>
            <a:ext cx="685867" cy="230832"/>
          </a:xfrm>
          <a:prstGeom prst="rect">
            <a:avLst/>
          </a:prstGeom>
        </p:spPr>
        <p:txBody>
          <a:bodyPr vert="horz" lIns="72000" tIns="72000" rIns="0" bIns="0" rtlCol="0" anchor="ctr"/>
          <a:lstStyle>
            <a:defPPr>
              <a:defRPr lang="en-US"/>
            </a:defPPr>
            <a:lvl1pPr marL="0" algn="r" defTabSz="914400" rtl="0" eaLnBrk="1" latinLnBrk="0" hangingPunct="1">
              <a:defRPr sz="900" kern="1200">
                <a:solidFill>
                  <a:schemeClr val="tx2"/>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34635350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a:p>
        </p:txBody>
      </p:sp>
      <p:sp>
        <p:nvSpPr>
          <p:cNvPr id="5" name="Text Placeholder 4"/>
          <p:cNvSpPr>
            <a:spLocks noGrp="1"/>
          </p:cNvSpPr>
          <p:nvPr>
            <p:ph type="body" sz="quarter" idx="13"/>
          </p:nvPr>
        </p:nvSpPr>
        <p:spPr>
          <a:xfrm>
            <a:off x="393702" y="1039982"/>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
        <p:nvSpPr>
          <p:cNvPr id="12" name="Footer Placeholder 4"/>
          <p:cNvSpPr>
            <a:spLocks noGrp="1"/>
          </p:cNvSpPr>
          <p:nvPr>
            <p:ph type="ftr" sz="quarter" idx="3"/>
            <p:custDataLst>
              <p:tags r:id="rId1"/>
            </p:custDataLst>
          </p:nvPr>
        </p:nvSpPr>
        <p:spPr>
          <a:xfrm>
            <a:off x="5390777" y="6468150"/>
            <a:ext cx="5518097"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MEC Update - Municipal Briefing – IYM Performance - December 2024</a:t>
            </a:r>
            <a:endParaRPr lang="en-GB">
              <a:solidFill>
                <a:srgbClr val="998F86"/>
              </a:solidFill>
            </a:endParaRPr>
          </a:p>
        </p:txBody>
      </p:sp>
      <p:sp>
        <p:nvSpPr>
          <p:cNvPr id="14" name="Text Placeholder 4"/>
          <p:cNvSpPr>
            <a:spLocks noGrp="1"/>
          </p:cNvSpPr>
          <p:nvPr>
            <p:ph type="body" sz="quarter" idx="14"/>
          </p:nvPr>
        </p:nvSpPr>
        <p:spPr>
          <a:xfrm>
            <a:off x="393702" y="1412780"/>
            <a:ext cx="5414268" cy="4680049"/>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4" y="1412780"/>
            <a:ext cx="5414268" cy="4680049"/>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5">
            <a:extLst>
              <a:ext uri="{FF2B5EF4-FFF2-40B4-BE49-F238E27FC236}">
                <a16:creationId xmlns:a16="http://schemas.microsoft.com/office/drawing/2014/main" id="{26076FD2-ADC4-4613-99D9-46E084247739}"/>
              </a:ext>
            </a:extLst>
          </p:cNvPr>
          <p:cNvSpPr>
            <a:spLocks noGrp="1"/>
          </p:cNvSpPr>
          <p:nvPr>
            <p:ph type="sldNum" sz="quarter" idx="4"/>
            <p:custDataLst>
              <p:tags r:id="rId2"/>
            </p:custDataLst>
          </p:nvPr>
        </p:nvSpPr>
        <p:spPr>
          <a:xfrm>
            <a:off x="10406145"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9103063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a:p>
        </p:txBody>
      </p:sp>
      <p:sp>
        <p:nvSpPr>
          <p:cNvPr id="5" name="Text Placeholder 4"/>
          <p:cNvSpPr>
            <a:spLocks noGrp="1"/>
          </p:cNvSpPr>
          <p:nvPr>
            <p:ph type="body" sz="quarter" idx="13"/>
          </p:nvPr>
        </p:nvSpPr>
        <p:spPr>
          <a:xfrm>
            <a:off x="393702" y="1039982"/>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
        <p:nvSpPr>
          <p:cNvPr id="6" name="Footer Placeholder 4"/>
          <p:cNvSpPr>
            <a:spLocks noGrp="1"/>
          </p:cNvSpPr>
          <p:nvPr>
            <p:ph type="ftr" sz="quarter" idx="3"/>
            <p:custDataLst>
              <p:tags r:id="rId1"/>
            </p:custDataLst>
          </p:nvPr>
        </p:nvSpPr>
        <p:spPr>
          <a:xfrm>
            <a:off x="5390777" y="6468150"/>
            <a:ext cx="5518097"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MEC Update - Municipal Briefing – IYM Performance - December 2024</a:t>
            </a:r>
            <a:endParaRPr lang="en-GB">
              <a:solidFill>
                <a:srgbClr val="998F86"/>
              </a:solidFill>
            </a:endParaRPr>
          </a:p>
        </p:txBody>
      </p:sp>
      <p:sp>
        <p:nvSpPr>
          <p:cNvPr id="7" name="Slide Number Placeholder 5">
            <a:extLst>
              <a:ext uri="{FF2B5EF4-FFF2-40B4-BE49-F238E27FC236}">
                <a16:creationId xmlns:a16="http://schemas.microsoft.com/office/drawing/2014/main" id="{8E4330D3-48AC-4FD5-A0CB-B712F437D6AA}"/>
              </a:ext>
            </a:extLst>
          </p:cNvPr>
          <p:cNvSpPr>
            <a:spLocks noGrp="1"/>
          </p:cNvSpPr>
          <p:nvPr>
            <p:ph type="sldNum" sz="quarter" idx="4"/>
            <p:custDataLst>
              <p:tags r:id="rId2"/>
            </p:custDataLst>
          </p:nvPr>
        </p:nvSpPr>
        <p:spPr>
          <a:xfrm>
            <a:off x="10406145"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38087647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5" name="Text Placeholder 4"/>
          <p:cNvSpPr>
            <a:spLocks noGrp="1"/>
          </p:cNvSpPr>
          <p:nvPr>
            <p:ph type="body" sz="quarter" idx="10" hasCustomPrompt="1"/>
          </p:nvPr>
        </p:nvSpPr>
        <p:spPr>
          <a:xfrm>
            <a:off x="393702" y="5681852"/>
            <a:ext cx="11462940" cy="409469"/>
          </a:xfrm>
        </p:spPr>
        <p:txBody>
          <a:bodyPr bIns="0" anchor="b">
            <a:noAutofit/>
          </a:bodyPr>
          <a:lstStyle>
            <a:lvl1pPr>
              <a:spcBef>
                <a:spcPts val="0"/>
              </a:spcBef>
              <a:defRPr sz="600" b="0"/>
            </a:lvl1pPr>
          </a:lstStyle>
          <a:p>
            <a:pPr lvl="0"/>
            <a:r>
              <a:rPr lang="en-US"/>
              <a:t>Source: Xxx</a:t>
            </a:r>
          </a:p>
        </p:txBody>
      </p:sp>
      <p:sp>
        <p:nvSpPr>
          <p:cNvPr id="8" name="Footer Placeholder 4"/>
          <p:cNvSpPr>
            <a:spLocks noGrp="1"/>
          </p:cNvSpPr>
          <p:nvPr>
            <p:ph type="ftr" sz="quarter" idx="3"/>
            <p:custDataLst>
              <p:tags r:id="rId1"/>
            </p:custDataLst>
          </p:nvPr>
        </p:nvSpPr>
        <p:spPr>
          <a:xfrm>
            <a:off x="5390777" y="6468150"/>
            <a:ext cx="5518097"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MEC Update - Municipal Briefing – IYM Performance - December 2024</a:t>
            </a:r>
            <a:endParaRPr lang="en-GB">
              <a:solidFill>
                <a:srgbClr val="998F86"/>
              </a:solidFill>
            </a:endParaRPr>
          </a:p>
        </p:txBody>
      </p:sp>
      <p:sp>
        <p:nvSpPr>
          <p:cNvPr id="9" name="Text Placeholder 4"/>
          <p:cNvSpPr>
            <a:spLocks noGrp="1"/>
          </p:cNvSpPr>
          <p:nvPr>
            <p:ph type="body" sz="quarter" idx="11"/>
          </p:nvPr>
        </p:nvSpPr>
        <p:spPr>
          <a:xfrm>
            <a:off x="393702" y="1196752"/>
            <a:ext cx="11462940"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5">
            <a:extLst>
              <a:ext uri="{FF2B5EF4-FFF2-40B4-BE49-F238E27FC236}">
                <a16:creationId xmlns:a16="http://schemas.microsoft.com/office/drawing/2014/main" id="{8B40E9D5-B3FB-49F6-A0C1-6CDEE20A1FB2}"/>
              </a:ext>
            </a:extLst>
          </p:cNvPr>
          <p:cNvSpPr>
            <a:spLocks noGrp="1"/>
          </p:cNvSpPr>
          <p:nvPr>
            <p:ph type="sldNum" sz="quarter" idx="4"/>
            <p:custDataLst>
              <p:tags r:id="rId2"/>
            </p:custDataLst>
          </p:nvPr>
        </p:nvSpPr>
        <p:spPr>
          <a:xfrm>
            <a:off x="10406145"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2052567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2" name="Footer Placeholder 4"/>
          <p:cNvSpPr>
            <a:spLocks noGrp="1"/>
          </p:cNvSpPr>
          <p:nvPr>
            <p:ph type="ftr" sz="quarter" idx="3"/>
            <p:custDataLst>
              <p:tags r:id="rId1"/>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4"/>
          </p:nvPr>
        </p:nvSpPr>
        <p:spPr>
          <a:xfrm>
            <a:off x="393701"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3"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5">
            <a:extLst>
              <a:ext uri="{FF2B5EF4-FFF2-40B4-BE49-F238E27FC236}">
                <a16:creationId xmlns:a16="http://schemas.microsoft.com/office/drawing/2014/main" id="{E2518F74-64D3-4B3A-B569-B301A1DA28F2}"/>
              </a:ext>
            </a:extLst>
          </p:cNvPr>
          <p:cNvSpPr>
            <a:spLocks noGrp="1"/>
          </p:cNvSpPr>
          <p:nvPr>
            <p:ph type="sldNum" sz="quarter" idx="4"/>
            <p:custDataLst>
              <p:tags r:id="rId2"/>
            </p:custDataLst>
          </p:nvPr>
        </p:nvSpPr>
        <p:spPr>
          <a:xfrm>
            <a:off x="10371786" y="637937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17347081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a:p>
        </p:txBody>
      </p:sp>
      <p:sp>
        <p:nvSpPr>
          <p:cNvPr id="8" name="Footer Placeholder 4"/>
          <p:cNvSpPr>
            <a:spLocks noGrp="1"/>
          </p:cNvSpPr>
          <p:nvPr>
            <p:ph type="ftr" sz="quarter" idx="3"/>
            <p:custDataLst>
              <p:tags r:id="rId1"/>
            </p:custDataLst>
          </p:nvPr>
        </p:nvSpPr>
        <p:spPr>
          <a:xfrm>
            <a:off x="5390777" y="6468150"/>
            <a:ext cx="5518097"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MEC Update - Municipal Briefing – IYM Performance - December 2024</a:t>
            </a:r>
            <a:endParaRPr lang="en-GB">
              <a:solidFill>
                <a:srgbClr val="998F86"/>
              </a:solidFill>
            </a:endParaRPr>
          </a:p>
        </p:txBody>
      </p:sp>
      <p:sp>
        <p:nvSpPr>
          <p:cNvPr id="9" name="Text Placeholder 4"/>
          <p:cNvSpPr>
            <a:spLocks noGrp="1"/>
          </p:cNvSpPr>
          <p:nvPr>
            <p:ph type="body" sz="quarter" idx="10" hasCustomPrompt="1"/>
          </p:nvPr>
        </p:nvSpPr>
        <p:spPr>
          <a:xfrm>
            <a:off x="393702" y="5681852"/>
            <a:ext cx="11462940" cy="409469"/>
          </a:xfrm>
        </p:spPr>
        <p:txBody>
          <a:bodyPr bIns="0" anchor="b">
            <a:noAutofit/>
          </a:bodyPr>
          <a:lstStyle>
            <a:lvl1pPr>
              <a:spcBef>
                <a:spcPts val="0"/>
              </a:spcBef>
              <a:defRPr sz="600" b="0"/>
            </a:lvl1pPr>
          </a:lstStyle>
          <a:p>
            <a:pPr lvl="0"/>
            <a:r>
              <a:rPr lang="en-US"/>
              <a:t>Source: Xxx</a:t>
            </a:r>
          </a:p>
        </p:txBody>
      </p:sp>
      <p:sp>
        <p:nvSpPr>
          <p:cNvPr id="10" name="Text Placeholder 4"/>
          <p:cNvSpPr>
            <a:spLocks noGrp="1"/>
          </p:cNvSpPr>
          <p:nvPr>
            <p:ph type="body" sz="quarter" idx="12"/>
          </p:nvPr>
        </p:nvSpPr>
        <p:spPr>
          <a:xfrm>
            <a:off x="393702" y="1196752"/>
            <a:ext cx="5414268" cy="4487075"/>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4"/>
          <p:cNvSpPr>
            <a:spLocks noGrp="1"/>
          </p:cNvSpPr>
          <p:nvPr>
            <p:ph type="body" sz="quarter" idx="13"/>
          </p:nvPr>
        </p:nvSpPr>
        <p:spPr>
          <a:xfrm>
            <a:off x="6442374" y="1196752"/>
            <a:ext cx="5414268" cy="4487075"/>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Slide Number Placeholder 5">
            <a:extLst>
              <a:ext uri="{FF2B5EF4-FFF2-40B4-BE49-F238E27FC236}">
                <a16:creationId xmlns:a16="http://schemas.microsoft.com/office/drawing/2014/main" id="{5C1CCC2D-BF42-4DD6-BBFB-8E4643C5DAD8}"/>
              </a:ext>
            </a:extLst>
          </p:cNvPr>
          <p:cNvSpPr>
            <a:spLocks noGrp="1"/>
          </p:cNvSpPr>
          <p:nvPr>
            <p:ph type="sldNum" sz="quarter" idx="4"/>
            <p:custDataLst>
              <p:tags r:id="rId2"/>
            </p:custDataLst>
          </p:nvPr>
        </p:nvSpPr>
        <p:spPr>
          <a:xfrm>
            <a:off x="10406145"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13719334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6" name="Footer Placeholder 4"/>
          <p:cNvSpPr>
            <a:spLocks noGrp="1"/>
          </p:cNvSpPr>
          <p:nvPr>
            <p:ph type="ftr" sz="quarter" idx="3"/>
            <p:custDataLst>
              <p:tags r:id="rId1"/>
            </p:custDataLst>
          </p:nvPr>
        </p:nvSpPr>
        <p:spPr>
          <a:xfrm>
            <a:off x="5390777" y="6468150"/>
            <a:ext cx="5518097"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MEC Update - Municipal Briefing – IYM Performance - December 2024</a:t>
            </a:r>
            <a:endParaRPr lang="en-GB">
              <a:solidFill>
                <a:srgbClr val="998F86"/>
              </a:solidFill>
            </a:endParaRPr>
          </a:p>
        </p:txBody>
      </p:sp>
      <p:sp>
        <p:nvSpPr>
          <p:cNvPr id="8" name="Text Placeholder 4"/>
          <p:cNvSpPr>
            <a:spLocks noGrp="1"/>
          </p:cNvSpPr>
          <p:nvPr>
            <p:ph type="body" sz="quarter" idx="10" hasCustomPrompt="1"/>
          </p:nvPr>
        </p:nvSpPr>
        <p:spPr>
          <a:xfrm>
            <a:off x="393702" y="5681852"/>
            <a:ext cx="11462940" cy="409469"/>
          </a:xfrm>
        </p:spPr>
        <p:txBody>
          <a:bodyPr bIns="0" anchor="b">
            <a:noAutofit/>
          </a:bodyPr>
          <a:lstStyle>
            <a:lvl1pPr>
              <a:spcBef>
                <a:spcPts val="0"/>
              </a:spcBef>
              <a:defRPr sz="600" b="0"/>
            </a:lvl1pPr>
          </a:lstStyle>
          <a:p>
            <a:pPr lvl="0"/>
            <a:r>
              <a:rPr lang="en-US"/>
              <a:t>Source: Xxx</a:t>
            </a:r>
          </a:p>
        </p:txBody>
      </p:sp>
      <p:sp>
        <p:nvSpPr>
          <p:cNvPr id="9" name="Slide Number Placeholder 5">
            <a:extLst>
              <a:ext uri="{FF2B5EF4-FFF2-40B4-BE49-F238E27FC236}">
                <a16:creationId xmlns:a16="http://schemas.microsoft.com/office/drawing/2014/main" id="{F186D7ED-7B17-495C-822B-76892D0479E8}"/>
              </a:ext>
            </a:extLst>
          </p:cNvPr>
          <p:cNvSpPr>
            <a:spLocks noGrp="1"/>
          </p:cNvSpPr>
          <p:nvPr>
            <p:ph type="sldNum" sz="quarter" idx="4"/>
            <p:custDataLst>
              <p:tags r:id="rId2"/>
            </p:custDataLst>
          </p:nvPr>
        </p:nvSpPr>
        <p:spPr>
          <a:xfrm>
            <a:off x="10406145"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31794176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a:p>
        </p:txBody>
      </p:sp>
      <p:sp>
        <p:nvSpPr>
          <p:cNvPr id="9" name="Footer Placeholder 4"/>
          <p:cNvSpPr>
            <a:spLocks noGrp="1"/>
          </p:cNvSpPr>
          <p:nvPr>
            <p:ph type="ftr" sz="quarter" idx="3"/>
            <p:custDataLst>
              <p:tags r:id="rId1"/>
            </p:custDataLst>
          </p:nvPr>
        </p:nvSpPr>
        <p:spPr>
          <a:xfrm>
            <a:off x="5390777" y="6468150"/>
            <a:ext cx="5518097"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MEC Update - Municipal Briefing – IYM Performance - December 2024</a:t>
            </a:r>
            <a:endParaRPr lang="en-GB">
              <a:solidFill>
                <a:srgbClr val="998F86"/>
              </a:solidFill>
            </a:endParaRPr>
          </a:p>
        </p:txBody>
      </p:sp>
      <p:sp>
        <p:nvSpPr>
          <p:cNvPr id="12" name="Text Placeholder 4"/>
          <p:cNvSpPr>
            <a:spLocks noGrp="1"/>
          </p:cNvSpPr>
          <p:nvPr>
            <p:ph type="body" sz="quarter" idx="10" hasCustomPrompt="1"/>
          </p:nvPr>
        </p:nvSpPr>
        <p:spPr>
          <a:xfrm>
            <a:off x="393702" y="5681852"/>
            <a:ext cx="11462940" cy="409469"/>
          </a:xfrm>
        </p:spPr>
        <p:txBody>
          <a:bodyPr bIns="0" anchor="b">
            <a:noAutofit/>
          </a:bodyPr>
          <a:lstStyle>
            <a:lvl1pPr>
              <a:spcBef>
                <a:spcPts val="0"/>
              </a:spcBef>
              <a:defRPr sz="600" b="0"/>
            </a:lvl1pPr>
          </a:lstStyle>
          <a:p>
            <a:pPr lvl="0"/>
            <a:r>
              <a:rPr lang="en-US"/>
              <a:t>Source: Xxx</a:t>
            </a:r>
          </a:p>
        </p:txBody>
      </p:sp>
      <p:sp>
        <p:nvSpPr>
          <p:cNvPr id="13" name="Text Placeholder 4"/>
          <p:cNvSpPr>
            <a:spLocks noGrp="1"/>
          </p:cNvSpPr>
          <p:nvPr>
            <p:ph type="body" sz="quarter" idx="14"/>
          </p:nvPr>
        </p:nvSpPr>
        <p:spPr>
          <a:xfrm>
            <a:off x="393702" y="1412778"/>
            <a:ext cx="11462940"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2" y="1039982"/>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
        <p:nvSpPr>
          <p:cNvPr id="11" name="Slide Number Placeholder 5">
            <a:extLst>
              <a:ext uri="{FF2B5EF4-FFF2-40B4-BE49-F238E27FC236}">
                <a16:creationId xmlns:a16="http://schemas.microsoft.com/office/drawing/2014/main" id="{776F203A-80FC-4EE0-976B-43EAF5BD152F}"/>
              </a:ext>
            </a:extLst>
          </p:cNvPr>
          <p:cNvSpPr>
            <a:spLocks noGrp="1"/>
          </p:cNvSpPr>
          <p:nvPr>
            <p:ph type="sldNum" sz="quarter" idx="4"/>
            <p:custDataLst>
              <p:tags r:id="rId2"/>
            </p:custDataLst>
          </p:nvPr>
        </p:nvSpPr>
        <p:spPr>
          <a:xfrm>
            <a:off x="10406145"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13514933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a:p>
        </p:txBody>
      </p:sp>
      <p:sp>
        <p:nvSpPr>
          <p:cNvPr id="13" name="Footer Placeholder 4"/>
          <p:cNvSpPr>
            <a:spLocks noGrp="1"/>
          </p:cNvSpPr>
          <p:nvPr>
            <p:ph type="ftr" sz="quarter" idx="3"/>
            <p:custDataLst>
              <p:tags r:id="rId1"/>
            </p:custDataLst>
          </p:nvPr>
        </p:nvSpPr>
        <p:spPr>
          <a:xfrm>
            <a:off x="5390777" y="6468150"/>
            <a:ext cx="5518097"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MEC Update - Municipal Briefing – IYM Performance - December 2024</a:t>
            </a:r>
            <a:endParaRPr lang="en-GB">
              <a:solidFill>
                <a:srgbClr val="998F86"/>
              </a:solidFill>
            </a:endParaRPr>
          </a:p>
        </p:txBody>
      </p:sp>
      <p:sp>
        <p:nvSpPr>
          <p:cNvPr id="15" name="Text Placeholder 4"/>
          <p:cNvSpPr>
            <a:spLocks noGrp="1"/>
          </p:cNvSpPr>
          <p:nvPr>
            <p:ph type="body" sz="quarter" idx="14"/>
          </p:nvPr>
        </p:nvSpPr>
        <p:spPr>
          <a:xfrm>
            <a:off x="393702" y="1412780"/>
            <a:ext cx="5414268" cy="4281441"/>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393702" y="5681852"/>
            <a:ext cx="11462940" cy="409469"/>
          </a:xfrm>
        </p:spPr>
        <p:txBody>
          <a:bodyPr bIns="0" anchor="b">
            <a:noAutofit/>
          </a:bodyPr>
          <a:lstStyle>
            <a:lvl1pPr>
              <a:spcBef>
                <a:spcPts val="0"/>
              </a:spcBef>
              <a:defRPr sz="600" b="0"/>
            </a:lvl1pPr>
          </a:lstStyle>
          <a:p>
            <a:pPr lvl="0"/>
            <a:r>
              <a:rPr lang="en-US"/>
              <a:t>Source: Xxx</a:t>
            </a:r>
          </a:p>
        </p:txBody>
      </p:sp>
      <p:sp>
        <p:nvSpPr>
          <p:cNvPr id="9" name="Text Placeholder 4"/>
          <p:cNvSpPr>
            <a:spLocks noGrp="1"/>
          </p:cNvSpPr>
          <p:nvPr>
            <p:ph type="body" sz="quarter" idx="13"/>
          </p:nvPr>
        </p:nvSpPr>
        <p:spPr>
          <a:xfrm>
            <a:off x="393702" y="1039982"/>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6442374" y="1412780"/>
            <a:ext cx="5414268" cy="4281441"/>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Slide Number Placeholder 5">
            <a:extLst>
              <a:ext uri="{FF2B5EF4-FFF2-40B4-BE49-F238E27FC236}">
                <a16:creationId xmlns:a16="http://schemas.microsoft.com/office/drawing/2014/main" id="{E943A4DA-5511-49B2-8B84-C2085A738432}"/>
              </a:ext>
            </a:extLst>
          </p:cNvPr>
          <p:cNvSpPr>
            <a:spLocks noGrp="1"/>
          </p:cNvSpPr>
          <p:nvPr>
            <p:ph type="sldNum" sz="quarter" idx="4"/>
            <p:custDataLst>
              <p:tags r:id="rId2"/>
            </p:custDataLst>
          </p:nvPr>
        </p:nvSpPr>
        <p:spPr>
          <a:xfrm>
            <a:off x="10406145"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2090391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a:p>
        </p:txBody>
      </p:sp>
      <p:sp>
        <p:nvSpPr>
          <p:cNvPr id="7" name="Footer Placeholder 4"/>
          <p:cNvSpPr>
            <a:spLocks noGrp="1"/>
          </p:cNvSpPr>
          <p:nvPr>
            <p:ph type="ftr" sz="quarter" idx="3"/>
            <p:custDataLst>
              <p:tags r:id="rId1"/>
            </p:custDataLst>
          </p:nvPr>
        </p:nvSpPr>
        <p:spPr>
          <a:xfrm>
            <a:off x="5390777" y="6468150"/>
            <a:ext cx="5518097"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MEC Update - Municipal Briefing – IYM Performance - December 2024</a:t>
            </a:r>
            <a:endParaRPr lang="en-GB">
              <a:solidFill>
                <a:srgbClr val="998F86"/>
              </a:solidFill>
            </a:endParaRPr>
          </a:p>
        </p:txBody>
      </p:sp>
      <p:sp>
        <p:nvSpPr>
          <p:cNvPr id="9" name="Text Placeholder 4"/>
          <p:cNvSpPr>
            <a:spLocks noGrp="1"/>
          </p:cNvSpPr>
          <p:nvPr>
            <p:ph type="body" sz="quarter" idx="10" hasCustomPrompt="1"/>
          </p:nvPr>
        </p:nvSpPr>
        <p:spPr>
          <a:xfrm>
            <a:off x="393702" y="5681852"/>
            <a:ext cx="11462940" cy="409469"/>
          </a:xfrm>
        </p:spPr>
        <p:txBody>
          <a:bodyPr bIns="0" anchor="b">
            <a:noAutofit/>
          </a:bodyPr>
          <a:lstStyle>
            <a:lvl1pPr>
              <a:spcBef>
                <a:spcPts val="0"/>
              </a:spcBef>
              <a:defRPr sz="600" b="0"/>
            </a:lvl1pPr>
          </a:lstStyle>
          <a:p>
            <a:pPr lvl="0"/>
            <a:r>
              <a:rPr lang="en-US"/>
              <a:t>Source: Xxx</a:t>
            </a:r>
          </a:p>
        </p:txBody>
      </p:sp>
      <p:sp>
        <p:nvSpPr>
          <p:cNvPr id="10" name="Text Placeholder 4"/>
          <p:cNvSpPr>
            <a:spLocks noGrp="1"/>
          </p:cNvSpPr>
          <p:nvPr>
            <p:ph type="body" sz="quarter" idx="13"/>
          </p:nvPr>
        </p:nvSpPr>
        <p:spPr>
          <a:xfrm>
            <a:off x="393702" y="1039982"/>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
        <p:nvSpPr>
          <p:cNvPr id="11" name="Slide Number Placeholder 5">
            <a:extLst>
              <a:ext uri="{FF2B5EF4-FFF2-40B4-BE49-F238E27FC236}">
                <a16:creationId xmlns:a16="http://schemas.microsoft.com/office/drawing/2014/main" id="{6EEB7D2E-20AB-4946-B3AF-96DD4B703B29}"/>
              </a:ext>
            </a:extLst>
          </p:cNvPr>
          <p:cNvSpPr>
            <a:spLocks noGrp="1"/>
          </p:cNvSpPr>
          <p:nvPr>
            <p:ph type="sldNum" sz="quarter" idx="4"/>
            <p:custDataLst>
              <p:tags r:id="rId2"/>
            </p:custDataLst>
          </p:nvPr>
        </p:nvSpPr>
        <p:spPr>
          <a:xfrm>
            <a:off x="10406145"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8167600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4"/>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21" y="2276876"/>
            <a:ext cx="11041721" cy="936625"/>
          </a:xfrm>
          <a:prstGeom prst="rect">
            <a:avLst/>
          </a:prstGeom>
          <a:noFill/>
        </p:spPr>
        <p:txBody>
          <a:bodyPr anchor="ctr">
            <a:normAutofit/>
          </a:bodyPr>
          <a:lstStyle>
            <a:lvl1pPr>
              <a:defRPr sz="24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Divider Theme</a:t>
            </a:r>
          </a:p>
        </p:txBody>
      </p:sp>
      <p:pic>
        <p:nvPicPr>
          <p:cNvPr id="8" name="Picture 11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242873" y="6163540"/>
            <a:ext cx="1115548" cy="427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568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a:p>
        </p:txBody>
      </p:sp>
      <p:sp>
        <p:nvSpPr>
          <p:cNvPr id="10" name="Footer Placeholder 4"/>
          <p:cNvSpPr>
            <a:spLocks noGrp="1"/>
          </p:cNvSpPr>
          <p:nvPr>
            <p:ph type="ftr" sz="quarter" idx="3"/>
            <p:custDataLst>
              <p:tags r:id="rId1"/>
            </p:custDataLst>
          </p:nvPr>
        </p:nvSpPr>
        <p:spPr>
          <a:xfrm>
            <a:off x="5390777" y="6468150"/>
            <a:ext cx="5518097"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MEC Update - Municipal Briefing – IYM Performance - December 2024</a:t>
            </a:r>
            <a:endParaRPr lang="en-GB">
              <a:solidFill>
                <a:srgbClr val="998F86"/>
              </a:solidFill>
            </a:endParaRPr>
          </a:p>
        </p:txBody>
      </p:sp>
      <p:sp>
        <p:nvSpPr>
          <p:cNvPr id="4" name="Picture Placeholder 3"/>
          <p:cNvSpPr>
            <a:spLocks noGrp="1"/>
          </p:cNvSpPr>
          <p:nvPr>
            <p:ph type="pic" sz="quarter" idx="14" hasCustomPrompt="1"/>
          </p:nvPr>
        </p:nvSpPr>
        <p:spPr>
          <a:xfrm>
            <a:off x="431803" y="1412775"/>
            <a:ext cx="3878097" cy="4680049"/>
          </a:xfrm>
          <a:prstGeom prst="round2DiagRect">
            <a:avLst/>
          </a:prstGeom>
        </p:spPr>
        <p:txBody>
          <a:bodyPr vert="horz" lIns="72000" tIns="72000" rIns="72000" bIns="72000" rtlCol="0">
            <a:normAutofit/>
          </a:bodyPr>
          <a:lstStyle>
            <a:lvl1pPr>
              <a:defRPr lang="en-GB" sz="1050"/>
            </a:lvl1pPr>
          </a:lstStyle>
          <a:p>
            <a:pPr lvl="0"/>
            <a:r>
              <a:rPr lang="en-GB"/>
              <a:t>Picture placeholder</a:t>
            </a:r>
          </a:p>
        </p:txBody>
      </p:sp>
      <p:sp>
        <p:nvSpPr>
          <p:cNvPr id="14" name="Text Placeholder 4"/>
          <p:cNvSpPr>
            <a:spLocks noGrp="1"/>
          </p:cNvSpPr>
          <p:nvPr>
            <p:ph type="body" sz="quarter" idx="15"/>
          </p:nvPr>
        </p:nvSpPr>
        <p:spPr>
          <a:xfrm>
            <a:off x="4597930" y="1412780"/>
            <a:ext cx="7296811" cy="4680049"/>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2" y="1039982"/>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
        <p:nvSpPr>
          <p:cNvPr id="11" name="Slide Number Placeholder 5">
            <a:extLst>
              <a:ext uri="{FF2B5EF4-FFF2-40B4-BE49-F238E27FC236}">
                <a16:creationId xmlns:a16="http://schemas.microsoft.com/office/drawing/2014/main" id="{615CF4B5-22AF-43B1-AC90-6CAE0D97E71D}"/>
              </a:ext>
            </a:extLst>
          </p:cNvPr>
          <p:cNvSpPr>
            <a:spLocks noGrp="1"/>
          </p:cNvSpPr>
          <p:nvPr>
            <p:ph type="sldNum" sz="quarter" idx="4"/>
            <p:custDataLst>
              <p:tags r:id="rId2"/>
            </p:custDataLst>
          </p:nvPr>
        </p:nvSpPr>
        <p:spPr>
          <a:xfrm>
            <a:off x="10406145"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36792199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a:p>
        </p:txBody>
      </p:sp>
      <p:sp>
        <p:nvSpPr>
          <p:cNvPr id="10" name="Footer Placeholder 4"/>
          <p:cNvSpPr>
            <a:spLocks noGrp="1"/>
          </p:cNvSpPr>
          <p:nvPr>
            <p:ph type="ftr" sz="quarter" idx="3"/>
            <p:custDataLst>
              <p:tags r:id="rId1"/>
            </p:custDataLst>
          </p:nvPr>
        </p:nvSpPr>
        <p:spPr>
          <a:xfrm>
            <a:off x="5390777" y="6468150"/>
            <a:ext cx="5518097"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MEC Update - Municipal Briefing – IYM Performance - December 2024</a:t>
            </a:r>
            <a:endParaRPr lang="en-GB">
              <a:solidFill>
                <a:srgbClr val="998F86"/>
              </a:solidFill>
            </a:endParaRPr>
          </a:p>
        </p:txBody>
      </p:sp>
      <p:sp>
        <p:nvSpPr>
          <p:cNvPr id="13" name="Picture Placeholder 3"/>
          <p:cNvSpPr>
            <a:spLocks noGrp="1"/>
          </p:cNvSpPr>
          <p:nvPr>
            <p:ph type="pic" sz="quarter" idx="14" hasCustomPrompt="1"/>
          </p:nvPr>
        </p:nvSpPr>
        <p:spPr>
          <a:xfrm>
            <a:off x="8688291" y="1412776"/>
            <a:ext cx="3206023" cy="4680048"/>
          </a:xfrm>
          <a:prstGeom prst="round2DiagRect">
            <a:avLst/>
          </a:prstGeom>
        </p:spPr>
        <p:txBody>
          <a:bodyPr vert="horz" lIns="72000" tIns="72000" rIns="72000" bIns="72000" rtlCol="0">
            <a:normAutofit/>
          </a:bodyPr>
          <a:lstStyle>
            <a:lvl1pPr>
              <a:defRPr lang="en-GB" sz="1050"/>
            </a:lvl1pPr>
          </a:lstStyle>
          <a:p>
            <a:pPr lvl="0"/>
            <a:r>
              <a:rPr lang="en-GB"/>
              <a:t>Picture placeholder</a:t>
            </a:r>
          </a:p>
        </p:txBody>
      </p:sp>
      <p:sp>
        <p:nvSpPr>
          <p:cNvPr id="15" name="Text Placeholder 4"/>
          <p:cNvSpPr>
            <a:spLocks noGrp="1"/>
          </p:cNvSpPr>
          <p:nvPr>
            <p:ph type="body" sz="quarter" idx="15"/>
          </p:nvPr>
        </p:nvSpPr>
        <p:spPr>
          <a:xfrm>
            <a:off x="431802" y="1412777"/>
            <a:ext cx="8006556" cy="4680048"/>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2" y="1039982"/>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
        <p:nvSpPr>
          <p:cNvPr id="11" name="Slide Number Placeholder 5">
            <a:extLst>
              <a:ext uri="{FF2B5EF4-FFF2-40B4-BE49-F238E27FC236}">
                <a16:creationId xmlns:a16="http://schemas.microsoft.com/office/drawing/2014/main" id="{4173596A-2EBB-44FD-91B3-873C2AEEA69D}"/>
              </a:ext>
            </a:extLst>
          </p:cNvPr>
          <p:cNvSpPr>
            <a:spLocks noGrp="1"/>
          </p:cNvSpPr>
          <p:nvPr>
            <p:ph type="sldNum" sz="quarter" idx="4"/>
            <p:custDataLst>
              <p:tags r:id="rId2"/>
            </p:custDataLst>
          </p:nvPr>
        </p:nvSpPr>
        <p:spPr>
          <a:xfrm>
            <a:off x="10406145"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34010453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a:p>
        </p:txBody>
      </p:sp>
      <p:sp>
        <p:nvSpPr>
          <p:cNvPr id="10" name="Footer Placeholder 4"/>
          <p:cNvSpPr>
            <a:spLocks noGrp="1"/>
          </p:cNvSpPr>
          <p:nvPr>
            <p:ph type="ftr" sz="quarter" idx="3"/>
            <p:custDataLst>
              <p:tags r:id="rId1"/>
            </p:custDataLst>
          </p:nvPr>
        </p:nvSpPr>
        <p:spPr>
          <a:xfrm>
            <a:off x="5390777" y="6468150"/>
            <a:ext cx="5518097"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MEC Update - Municipal Briefing – IYM Performance - December 2024</a:t>
            </a:r>
            <a:endParaRPr lang="en-GB">
              <a:solidFill>
                <a:srgbClr val="998F86"/>
              </a:solidFill>
            </a:endParaRPr>
          </a:p>
        </p:txBody>
      </p:sp>
      <p:sp>
        <p:nvSpPr>
          <p:cNvPr id="13" name="Picture Placeholder 3"/>
          <p:cNvSpPr>
            <a:spLocks noGrp="1"/>
          </p:cNvSpPr>
          <p:nvPr>
            <p:ph type="pic" sz="quarter" idx="14" hasCustomPrompt="1"/>
          </p:nvPr>
        </p:nvSpPr>
        <p:spPr>
          <a:xfrm>
            <a:off x="387050" y="1412776"/>
            <a:ext cx="5228899" cy="1872208"/>
          </a:xfrm>
          <a:prstGeom prst="round2DiagRect">
            <a:avLst/>
          </a:prstGeom>
        </p:spPr>
        <p:txBody>
          <a:bodyPr vert="horz" lIns="72000" tIns="72000" rIns="72000" bIns="72000" rtlCol="0">
            <a:normAutofit/>
          </a:bodyPr>
          <a:lstStyle>
            <a:lvl1pPr>
              <a:defRPr lang="en-GB" sz="1050"/>
            </a:lvl1pPr>
          </a:lstStyle>
          <a:p>
            <a:pPr lvl="0"/>
            <a:r>
              <a:rPr lang="en-GB"/>
              <a:t>Picture placeholder</a:t>
            </a:r>
          </a:p>
        </p:txBody>
      </p:sp>
      <p:sp>
        <p:nvSpPr>
          <p:cNvPr id="14" name="Picture Placeholder 3"/>
          <p:cNvSpPr>
            <a:spLocks noGrp="1"/>
          </p:cNvSpPr>
          <p:nvPr>
            <p:ph type="pic" sz="quarter" idx="15" hasCustomPrompt="1"/>
          </p:nvPr>
        </p:nvSpPr>
        <p:spPr>
          <a:xfrm>
            <a:off x="6665842" y="1412776"/>
            <a:ext cx="5228899" cy="1872208"/>
          </a:xfrm>
          <a:prstGeom prst="round2DiagRect">
            <a:avLst/>
          </a:prstGeom>
        </p:spPr>
        <p:txBody>
          <a:bodyPr vert="horz" lIns="72000" tIns="72000" rIns="72000" bIns="72000" rtlCol="0">
            <a:normAutofit/>
          </a:bodyPr>
          <a:lstStyle>
            <a:lvl1pPr>
              <a:defRPr lang="en-GB" sz="1050"/>
            </a:lvl1pPr>
          </a:lstStyle>
          <a:p>
            <a:pPr lvl="0"/>
            <a:r>
              <a:rPr lang="en-GB"/>
              <a:t>Picture placeholder</a:t>
            </a:r>
          </a:p>
        </p:txBody>
      </p:sp>
      <p:sp>
        <p:nvSpPr>
          <p:cNvPr id="15" name="Text Placeholder 4"/>
          <p:cNvSpPr>
            <a:spLocks noGrp="1"/>
          </p:cNvSpPr>
          <p:nvPr>
            <p:ph type="body" sz="quarter" idx="16"/>
          </p:nvPr>
        </p:nvSpPr>
        <p:spPr>
          <a:xfrm>
            <a:off x="431802" y="3532182"/>
            <a:ext cx="11462940" cy="2551450"/>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2" y="1039982"/>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
        <p:nvSpPr>
          <p:cNvPr id="11" name="Slide Number Placeholder 5">
            <a:extLst>
              <a:ext uri="{FF2B5EF4-FFF2-40B4-BE49-F238E27FC236}">
                <a16:creationId xmlns:a16="http://schemas.microsoft.com/office/drawing/2014/main" id="{71AA2C31-E26D-44F5-B5F9-B8B46AA570FD}"/>
              </a:ext>
            </a:extLst>
          </p:cNvPr>
          <p:cNvSpPr>
            <a:spLocks noGrp="1"/>
          </p:cNvSpPr>
          <p:nvPr>
            <p:ph type="sldNum" sz="quarter" idx="4"/>
            <p:custDataLst>
              <p:tags r:id="rId2"/>
            </p:custDataLst>
          </p:nvPr>
        </p:nvSpPr>
        <p:spPr>
          <a:xfrm>
            <a:off x="10406145"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37232813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a:p>
        </p:txBody>
      </p:sp>
      <p:sp>
        <p:nvSpPr>
          <p:cNvPr id="10" name="Footer Placeholder 4"/>
          <p:cNvSpPr>
            <a:spLocks noGrp="1"/>
          </p:cNvSpPr>
          <p:nvPr>
            <p:ph type="ftr" sz="quarter" idx="3"/>
            <p:custDataLst>
              <p:tags r:id="rId1"/>
            </p:custDataLst>
          </p:nvPr>
        </p:nvSpPr>
        <p:spPr>
          <a:xfrm>
            <a:off x="5390777" y="6468150"/>
            <a:ext cx="5518097"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MEC Update - Municipal Briefing – IYM Performance - December 2024</a:t>
            </a:r>
            <a:endParaRPr lang="en-GB">
              <a:solidFill>
                <a:srgbClr val="998F86"/>
              </a:solidFill>
            </a:endParaRPr>
          </a:p>
        </p:txBody>
      </p:sp>
      <p:sp>
        <p:nvSpPr>
          <p:cNvPr id="13" name="Picture Placeholder 3"/>
          <p:cNvSpPr>
            <a:spLocks noGrp="1"/>
          </p:cNvSpPr>
          <p:nvPr>
            <p:ph type="pic" sz="quarter" idx="14" hasCustomPrompt="1"/>
          </p:nvPr>
        </p:nvSpPr>
        <p:spPr>
          <a:xfrm>
            <a:off x="387050" y="3645024"/>
            <a:ext cx="5228899" cy="2304256"/>
          </a:xfrm>
          <a:prstGeom prst="round2DiagRect">
            <a:avLst/>
          </a:prstGeom>
        </p:spPr>
        <p:txBody>
          <a:bodyPr vert="horz" lIns="72000" tIns="72000" rIns="72000" bIns="72000" rtlCol="0">
            <a:normAutofit/>
          </a:bodyPr>
          <a:lstStyle>
            <a:lvl1pPr>
              <a:defRPr lang="en-GB" sz="1050"/>
            </a:lvl1pPr>
          </a:lstStyle>
          <a:p>
            <a:pPr lvl="0"/>
            <a:r>
              <a:rPr lang="en-GB"/>
              <a:t>Picture placeholder</a:t>
            </a:r>
          </a:p>
        </p:txBody>
      </p:sp>
      <p:sp>
        <p:nvSpPr>
          <p:cNvPr id="14" name="Picture Placeholder 3"/>
          <p:cNvSpPr>
            <a:spLocks noGrp="1"/>
          </p:cNvSpPr>
          <p:nvPr>
            <p:ph type="pic" sz="quarter" idx="15" hasCustomPrompt="1"/>
          </p:nvPr>
        </p:nvSpPr>
        <p:spPr>
          <a:xfrm>
            <a:off x="6665842" y="3645024"/>
            <a:ext cx="5228899" cy="2304256"/>
          </a:xfrm>
          <a:prstGeom prst="round2DiagRect">
            <a:avLst/>
          </a:prstGeom>
        </p:spPr>
        <p:txBody>
          <a:bodyPr vert="horz" lIns="72000" tIns="72000" rIns="72000" bIns="72000" rtlCol="0">
            <a:normAutofit/>
          </a:bodyPr>
          <a:lstStyle>
            <a:lvl1pPr>
              <a:defRPr lang="en-GB" sz="1050"/>
            </a:lvl1pPr>
          </a:lstStyle>
          <a:p>
            <a:pPr lvl="0"/>
            <a:r>
              <a:rPr lang="en-GB"/>
              <a:t>Picture placeholder</a:t>
            </a:r>
          </a:p>
        </p:txBody>
      </p:sp>
      <p:sp>
        <p:nvSpPr>
          <p:cNvPr id="15" name="Text Placeholder 4"/>
          <p:cNvSpPr>
            <a:spLocks noGrp="1"/>
          </p:cNvSpPr>
          <p:nvPr>
            <p:ph type="body" sz="quarter" idx="16"/>
          </p:nvPr>
        </p:nvSpPr>
        <p:spPr>
          <a:xfrm>
            <a:off x="431802" y="1412776"/>
            <a:ext cx="11462940" cy="2143224"/>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2" y="1039982"/>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
        <p:nvSpPr>
          <p:cNvPr id="11" name="Slide Number Placeholder 5">
            <a:extLst>
              <a:ext uri="{FF2B5EF4-FFF2-40B4-BE49-F238E27FC236}">
                <a16:creationId xmlns:a16="http://schemas.microsoft.com/office/drawing/2014/main" id="{90B73A16-27B2-4147-8ADB-11B53118C23B}"/>
              </a:ext>
            </a:extLst>
          </p:cNvPr>
          <p:cNvSpPr>
            <a:spLocks noGrp="1"/>
          </p:cNvSpPr>
          <p:nvPr>
            <p:ph type="sldNum" sz="quarter" idx="4"/>
            <p:custDataLst>
              <p:tags r:id="rId2"/>
            </p:custDataLst>
          </p:nvPr>
        </p:nvSpPr>
        <p:spPr>
          <a:xfrm>
            <a:off x="10406145"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3173512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6" name="Footer Placeholder 4"/>
          <p:cNvSpPr>
            <a:spLocks noGrp="1"/>
          </p:cNvSpPr>
          <p:nvPr>
            <p:ph type="ftr" sz="quarter" idx="3"/>
            <p:custDataLst>
              <p:tags r:id="rId1"/>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7" name="Slide Number Placeholder 5">
            <a:extLst>
              <a:ext uri="{FF2B5EF4-FFF2-40B4-BE49-F238E27FC236}">
                <a16:creationId xmlns:a16="http://schemas.microsoft.com/office/drawing/2014/main" id="{1D2E8681-B5DB-448E-AC4D-75CEF7FF4AF3}"/>
              </a:ext>
            </a:extLst>
          </p:cNvPr>
          <p:cNvSpPr>
            <a:spLocks noGrp="1"/>
          </p:cNvSpPr>
          <p:nvPr>
            <p:ph type="sldNum" sz="quarter" idx="4"/>
            <p:custDataLst>
              <p:tags r:id="rId2"/>
            </p:custDataLst>
          </p:nvPr>
        </p:nvSpPr>
        <p:spPr>
          <a:xfrm>
            <a:off x="10371786" y="637937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27185981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a:p>
        </p:txBody>
      </p:sp>
      <p:sp>
        <p:nvSpPr>
          <p:cNvPr id="10" name="Footer Placeholder 4"/>
          <p:cNvSpPr>
            <a:spLocks noGrp="1"/>
          </p:cNvSpPr>
          <p:nvPr>
            <p:ph type="ftr" sz="quarter" idx="3"/>
            <p:custDataLst>
              <p:tags r:id="rId1"/>
            </p:custDataLst>
          </p:nvPr>
        </p:nvSpPr>
        <p:spPr>
          <a:xfrm>
            <a:off x="5390777" y="6468150"/>
            <a:ext cx="5518097"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MEC Update - Municipal Briefing – IYM Performance - December 2024</a:t>
            </a:r>
            <a:endParaRPr lang="en-GB">
              <a:solidFill>
                <a:srgbClr val="998F86"/>
              </a:solidFill>
            </a:endParaRPr>
          </a:p>
        </p:txBody>
      </p:sp>
      <p:sp>
        <p:nvSpPr>
          <p:cNvPr id="13" name="Picture Placeholder 3"/>
          <p:cNvSpPr>
            <a:spLocks noGrp="1"/>
          </p:cNvSpPr>
          <p:nvPr>
            <p:ph type="pic" sz="quarter" idx="14" hasCustomPrompt="1"/>
          </p:nvPr>
        </p:nvSpPr>
        <p:spPr>
          <a:xfrm>
            <a:off x="387053" y="3645024"/>
            <a:ext cx="3500705" cy="2304256"/>
          </a:xfrm>
          <a:prstGeom prst="round2DiagRect">
            <a:avLst/>
          </a:prstGeom>
        </p:spPr>
        <p:txBody>
          <a:bodyPr vert="horz" lIns="72000" tIns="72000" rIns="72000" bIns="72000" rtlCol="0">
            <a:normAutofit/>
          </a:bodyPr>
          <a:lstStyle>
            <a:lvl1pPr>
              <a:defRPr lang="en-GB" sz="1050"/>
            </a:lvl1pPr>
          </a:lstStyle>
          <a:p>
            <a:pPr lvl="0"/>
            <a:r>
              <a:rPr lang="en-GB"/>
              <a:t>Picture placeholder</a:t>
            </a:r>
          </a:p>
        </p:txBody>
      </p:sp>
      <p:sp>
        <p:nvSpPr>
          <p:cNvPr id="17" name="Picture Placeholder 3"/>
          <p:cNvSpPr>
            <a:spLocks noGrp="1"/>
          </p:cNvSpPr>
          <p:nvPr>
            <p:ph type="pic" sz="quarter" idx="15" hasCustomPrompt="1"/>
          </p:nvPr>
        </p:nvSpPr>
        <p:spPr>
          <a:xfrm>
            <a:off x="4390545" y="3645024"/>
            <a:ext cx="3500705" cy="2304256"/>
          </a:xfrm>
          <a:prstGeom prst="round2DiagRect">
            <a:avLst/>
          </a:prstGeom>
        </p:spPr>
        <p:txBody>
          <a:bodyPr vert="horz" lIns="72000" tIns="72000" rIns="72000" bIns="72000" rtlCol="0">
            <a:normAutofit/>
          </a:bodyPr>
          <a:lstStyle>
            <a:lvl1pPr>
              <a:defRPr lang="en-GB" sz="1050"/>
            </a:lvl1pPr>
          </a:lstStyle>
          <a:p>
            <a:pPr lvl="0"/>
            <a:r>
              <a:rPr lang="en-GB"/>
              <a:t>Picture placeholder</a:t>
            </a:r>
          </a:p>
        </p:txBody>
      </p:sp>
      <p:sp>
        <p:nvSpPr>
          <p:cNvPr id="18" name="Picture Placeholder 3"/>
          <p:cNvSpPr>
            <a:spLocks noGrp="1"/>
          </p:cNvSpPr>
          <p:nvPr>
            <p:ph type="pic" sz="quarter" idx="16" hasCustomPrompt="1"/>
          </p:nvPr>
        </p:nvSpPr>
        <p:spPr>
          <a:xfrm>
            <a:off x="8394038" y="3645024"/>
            <a:ext cx="3500705" cy="2304256"/>
          </a:xfrm>
          <a:prstGeom prst="round2DiagRect">
            <a:avLst/>
          </a:prstGeom>
        </p:spPr>
        <p:txBody>
          <a:bodyPr vert="horz" lIns="72000" tIns="72000" rIns="72000" bIns="72000" rtlCol="0">
            <a:normAutofit/>
          </a:bodyPr>
          <a:lstStyle>
            <a:lvl1pPr>
              <a:defRPr lang="en-GB" sz="1050"/>
            </a:lvl1pPr>
          </a:lstStyle>
          <a:p>
            <a:pPr lvl="0"/>
            <a:r>
              <a:rPr lang="en-GB"/>
              <a:t>Picture placeholder</a:t>
            </a:r>
          </a:p>
        </p:txBody>
      </p:sp>
      <p:sp>
        <p:nvSpPr>
          <p:cNvPr id="19" name="Text Placeholder 4"/>
          <p:cNvSpPr>
            <a:spLocks noGrp="1"/>
          </p:cNvSpPr>
          <p:nvPr>
            <p:ph type="body" sz="quarter" idx="17"/>
          </p:nvPr>
        </p:nvSpPr>
        <p:spPr>
          <a:xfrm>
            <a:off x="431802" y="1412776"/>
            <a:ext cx="11462940" cy="2143224"/>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2" y="1039982"/>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
        <p:nvSpPr>
          <p:cNvPr id="12" name="Slide Number Placeholder 5">
            <a:extLst>
              <a:ext uri="{FF2B5EF4-FFF2-40B4-BE49-F238E27FC236}">
                <a16:creationId xmlns:a16="http://schemas.microsoft.com/office/drawing/2014/main" id="{E19BF840-8FBA-4774-B6D3-CD4B6C05B46C}"/>
              </a:ext>
            </a:extLst>
          </p:cNvPr>
          <p:cNvSpPr>
            <a:spLocks noGrp="1"/>
          </p:cNvSpPr>
          <p:nvPr>
            <p:ph type="sldNum" sz="quarter" idx="4"/>
            <p:custDataLst>
              <p:tags r:id="rId2"/>
            </p:custDataLst>
          </p:nvPr>
        </p:nvSpPr>
        <p:spPr>
          <a:xfrm>
            <a:off x="10406145"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21148735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a:p>
        </p:txBody>
      </p:sp>
      <p:sp>
        <p:nvSpPr>
          <p:cNvPr id="12" name="Footer Placeholder 4"/>
          <p:cNvSpPr>
            <a:spLocks noGrp="1"/>
          </p:cNvSpPr>
          <p:nvPr>
            <p:ph type="ftr" sz="quarter" idx="3"/>
            <p:custDataLst>
              <p:tags r:id="rId1"/>
            </p:custDataLst>
          </p:nvPr>
        </p:nvSpPr>
        <p:spPr>
          <a:xfrm>
            <a:off x="5390777" y="6468150"/>
            <a:ext cx="5518097"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MEC Update - Municipal Briefing – IYM Performance - December 2024</a:t>
            </a:r>
            <a:endParaRPr lang="en-GB">
              <a:solidFill>
                <a:srgbClr val="998F86"/>
              </a:solidFill>
            </a:endParaRPr>
          </a:p>
        </p:txBody>
      </p:sp>
      <p:sp>
        <p:nvSpPr>
          <p:cNvPr id="16" name="Picture Placeholder 3"/>
          <p:cNvSpPr>
            <a:spLocks noGrp="1"/>
          </p:cNvSpPr>
          <p:nvPr>
            <p:ph type="pic" sz="quarter" idx="14" hasCustomPrompt="1"/>
          </p:nvPr>
        </p:nvSpPr>
        <p:spPr>
          <a:xfrm>
            <a:off x="387053" y="1412776"/>
            <a:ext cx="3500705" cy="2160240"/>
          </a:xfrm>
          <a:prstGeom prst="round2DiagRect">
            <a:avLst/>
          </a:prstGeom>
        </p:spPr>
        <p:txBody>
          <a:bodyPr vert="horz" lIns="72000" tIns="72000" rIns="72000" bIns="72000" rtlCol="0">
            <a:normAutofit/>
          </a:bodyPr>
          <a:lstStyle>
            <a:lvl1pPr>
              <a:defRPr lang="en-GB" sz="1050"/>
            </a:lvl1pPr>
          </a:lstStyle>
          <a:p>
            <a:pPr lvl="0"/>
            <a:r>
              <a:rPr lang="en-GB"/>
              <a:t>Picture placeholder</a:t>
            </a:r>
          </a:p>
        </p:txBody>
      </p:sp>
      <p:sp>
        <p:nvSpPr>
          <p:cNvPr id="17" name="Picture Placeholder 3"/>
          <p:cNvSpPr>
            <a:spLocks noGrp="1"/>
          </p:cNvSpPr>
          <p:nvPr>
            <p:ph type="pic" sz="quarter" idx="15" hasCustomPrompt="1"/>
          </p:nvPr>
        </p:nvSpPr>
        <p:spPr>
          <a:xfrm>
            <a:off x="4390545" y="1412776"/>
            <a:ext cx="3500705" cy="2160240"/>
          </a:xfrm>
          <a:prstGeom prst="round2DiagRect">
            <a:avLst/>
          </a:prstGeom>
        </p:spPr>
        <p:txBody>
          <a:bodyPr vert="horz" lIns="72000" tIns="72000" rIns="72000" bIns="72000" rtlCol="0">
            <a:normAutofit/>
          </a:bodyPr>
          <a:lstStyle>
            <a:lvl1pPr>
              <a:defRPr lang="en-GB" sz="1050"/>
            </a:lvl1pPr>
          </a:lstStyle>
          <a:p>
            <a:pPr lvl="0"/>
            <a:r>
              <a:rPr lang="en-GB"/>
              <a:t>Picture placeholder</a:t>
            </a:r>
          </a:p>
        </p:txBody>
      </p:sp>
      <p:sp>
        <p:nvSpPr>
          <p:cNvPr id="18" name="Picture Placeholder 3"/>
          <p:cNvSpPr>
            <a:spLocks noGrp="1"/>
          </p:cNvSpPr>
          <p:nvPr>
            <p:ph type="pic" sz="quarter" idx="16" hasCustomPrompt="1"/>
          </p:nvPr>
        </p:nvSpPr>
        <p:spPr>
          <a:xfrm>
            <a:off x="8394038" y="1412776"/>
            <a:ext cx="3500705" cy="2160240"/>
          </a:xfrm>
          <a:prstGeom prst="round2DiagRect">
            <a:avLst/>
          </a:prstGeom>
        </p:spPr>
        <p:txBody>
          <a:bodyPr vert="horz" lIns="72000" tIns="72000" rIns="72000" bIns="72000" rtlCol="0">
            <a:normAutofit/>
          </a:bodyPr>
          <a:lstStyle>
            <a:lvl1pPr>
              <a:defRPr lang="en-GB" sz="1050"/>
            </a:lvl1pPr>
          </a:lstStyle>
          <a:p>
            <a:pPr lvl="0"/>
            <a:r>
              <a:rPr lang="en-GB"/>
              <a:t>Picture placeholder</a:t>
            </a:r>
          </a:p>
        </p:txBody>
      </p:sp>
      <p:sp>
        <p:nvSpPr>
          <p:cNvPr id="20" name="Text Placeholder 4"/>
          <p:cNvSpPr>
            <a:spLocks noGrp="1"/>
          </p:cNvSpPr>
          <p:nvPr>
            <p:ph type="body" sz="quarter" idx="17"/>
          </p:nvPr>
        </p:nvSpPr>
        <p:spPr>
          <a:xfrm>
            <a:off x="431802" y="3703287"/>
            <a:ext cx="11462940" cy="2380344"/>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2" y="1039982"/>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
        <p:nvSpPr>
          <p:cNvPr id="11" name="Slide Number Placeholder 5">
            <a:extLst>
              <a:ext uri="{FF2B5EF4-FFF2-40B4-BE49-F238E27FC236}">
                <a16:creationId xmlns:a16="http://schemas.microsoft.com/office/drawing/2014/main" id="{EAF1239D-4FC5-4FB2-8479-49A94AC1B7EB}"/>
              </a:ext>
            </a:extLst>
          </p:cNvPr>
          <p:cNvSpPr>
            <a:spLocks noGrp="1"/>
          </p:cNvSpPr>
          <p:nvPr>
            <p:ph type="sldNum" sz="quarter" idx="4"/>
            <p:custDataLst>
              <p:tags r:id="rId2"/>
            </p:custDataLst>
          </p:nvPr>
        </p:nvSpPr>
        <p:spPr>
          <a:xfrm>
            <a:off x="10406145"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19830718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a:p>
        </p:txBody>
      </p:sp>
      <p:sp>
        <p:nvSpPr>
          <p:cNvPr id="9" name="Footer Placeholder 4"/>
          <p:cNvSpPr>
            <a:spLocks noGrp="1"/>
          </p:cNvSpPr>
          <p:nvPr>
            <p:ph type="ftr" sz="quarter" idx="3"/>
            <p:custDataLst>
              <p:tags r:id="rId1"/>
            </p:custDataLst>
          </p:nvPr>
        </p:nvSpPr>
        <p:spPr>
          <a:xfrm>
            <a:off x="5390777" y="6468150"/>
            <a:ext cx="5518097"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MEC Update - Municipal Briefing – IYM Performance - December 2024</a:t>
            </a:r>
            <a:endParaRPr lang="en-GB">
              <a:solidFill>
                <a:srgbClr val="998F86"/>
              </a:solidFill>
            </a:endParaRPr>
          </a:p>
        </p:txBody>
      </p:sp>
      <p:sp>
        <p:nvSpPr>
          <p:cNvPr id="17" name="Picture Placeholder 3"/>
          <p:cNvSpPr>
            <a:spLocks noGrp="1"/>
          </p:cNvSpPr>
          <p:nvPr>
            <p:ph type="pic" sz="quarter" idx="14" hasCustomPrompt="1"/>
          </p:nvPr>
        </p:nvSpPr>
        <p:spPr>
          <a:xfrm>
            <a:off x="431803" y="1412776"/>
            <a:ext cx="3878097" cy="1512168"/>
          </a:xfrm>
          <a:prstGeom prst="round2DiagRect">
            <a:avLst/>
          </a:prstGeom>
        </p:spPr>
        <p:txBody>
          <a:bodyPr vert="horz" lIns="72000" tIns="72000" rIns="72000" bIns="72000" rtlCol="0">
            <a:normAutofit/>
          </a:bodyPr>
          <a:lstStyle>
            <a:lvl1pPr>
              <a:defRPr lang="en-GB" sz="1050"/>
            </a:lvl1pPr>
          </a:lstStyle>
          <a:p>
            <a:pPr lvl="0"/>
            <a:r>
              <a:rPr lang="en-GB"/>
              <a:t>Picture placeholder</a:t>
            </a:r>
          </a:p>
        </p:txBody>
      </p:sp>
      <p:sp>
        <p:nvSpPr>
          <p:cNvPr id="19" name="Picture Placeholder 3"/>
          <p:cNvSpPr>
            <a:spLocks noGrp="1"/>
          </p:cNvSpPr>
          <p:nvPr>
            <p:ph type="pic" sz="quarter" idx="15" hasCustomPrompt="1"/>
          </p:nvPr>
        </p:nvSpPr>
        <p:spPr>
          <a:xfrm>
            <a:off x="431803" y="2975180"/>
            <a:ext cx="3878097" cy="1512168"/>
          </a:xfrm>
          <a:prstGeom prst="round2DiagRect">
            <a:avLst/>
          </a:prstGeom>
        </p:spPr>
        <p:txBody>
          <a:bodyPr vert="horz" lIns="72000" tIns="72000" rIns="72000" bIns="72000" rtlCol="0">
            <a:normAutofit/>
          </a:bodyPr>
          <a:lstStyle>
            <a:lvl1pPr>
              <a:defRPr lang="en-GB" sz="1050"/>
            </a:lvl1pPr>
          </a:lstStyle>
          <a:p>
            <a:pPr lvl="0"/>
            <a:r>
              <a:rPr lang="en-GB"/>
              <a:t>Picture placeholder</a:t>
            </a:r>
          </a:p>
        </p:txBody>
      </p:sp>
      <p:sp>
        <p:nvSpPr>
          <p:cNvPr id="20" name="Picture Placeholder 3"/>
          <p:cNvSpPr>
            <a:spLocks noGrp="1"/>
          </p:cNvSpPr>
          <p:nvPr>
            <p:ph type="pic" sz="quarter" idx="16" hasCustomPrompt="1"/>
          </p:nvPr>
        </p:nvSpPr>
        <p:spPr>
          <a:xfrm>
            <a:off x="431803" y="4537584"/>
            <a:ext cx="3878097" cy="1541098"/>
          </a:xfrm>
          <a:prstGeom prst="round2DiagRect">
            <a:avLst/>
          </a:prstGeom>
        </p:spPr>
        <p:txBody>
          <a:bodyPr vert="horz" lIns="72000" tIns="72000" rIns="72000" bIns="72000" rtlCol="0">
            <a:normAutofit/>
          </a:bodyPr>
          <a:lstStyle>
            <a:lvl1pPr>
              <a:defRPr lang="en-GB" sz="1050"/>
            </a:lvl1pPr>
          </a:lstStyle>
          <a:p>
            <a:pPr lvl="0"/>
            <a:r>
              <a:rPr lang="en-GB"/>
              <a:t>Picture placeholder</a:t>
            </a:r>
          </a:p>
        </p:txBody>
      </p:sp>
      <p:sp>
        <p:nvSpPr>
          <p:cNvPr id="21" name="Text Placeholder 4"/>
          <p:cNvSpPr>
            <a:spLocks noGrp="1"/>
          </p:cNvSpPr>
          <p:nvPr>
            <p:ph type="body" sz="quarter" idx="17"/>
          </p:nvPr>
        </p:nvSpPr>
        <p:spPr>
          <a:xfrm>
            <a:off x="4597930" y="1412777"/>
            <a:ext cx="7296811" cy="4664677"/>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2" y="1039982"/>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
        <p:nvSpPr>
          <p:cNvPr id="11" name="Slide Number Placeholder 5">
            <a:extLst>
              <a:ext uri="{FF2B5EF4-FFF2-40B4-BE49-F238E27FC236}">
                <a16:creationId xmlns:a16="http://schemas.microsoft.com/office/drawing/2014/main" id="{180348A5-1513-499A-82C4-372EEF8CA539}"/>
              </a:ext>
            </a:extLst>
          </p:cNvPr>
          <p:cNvSpPr>
            <a:spLocks noGrp="1"/>
          </p:cNvSpPr>
          <p:nvPr>
            <p:ph type="sldNum" sz="quarter" idx="4"/>
            <p:custDataLst>
              <p:tags r:id="rId2"/>
            </p:custDataLst>
          </p:nvPr>
        </p:nvSpPr>
        <p:spPr>
          <a:xfrm>
            <a:off x="10406145"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28985681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a:p>
        </p:txBody>
      </p:sp>
      <p:sp>
        <p:nvSpPr>
          <p:cNvPr id="9" name="Footer Placeholder 4"/>
          <p:cNvSpPr>
            <a:spLocks noGrp="1"/>
          </p:cNvSpPr>
          <p:nvPr>
            <p:ph type="ftr" sz="quarter" idx="3"/>
            <p:custDataLst>
              <p:tags r:id="rId1"/>
            </p:custDataLst>
          </p:nvPr>
        </p:nvSpPr>
        <p:spPr>
          <a:xfrm>
            <a:off x="5390777" y="6468150"/>
            <a:ext cx="5518097"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MEC Update - Municipal Briefing – IYM Performance - December 2024</a:t>
            </a:r>
            <a:endParaRPr lang="en-GB">
              <a:solidFill>
                <a:srgbClr val="998F86"/>
              </a:solidFill>
            </a:endParaRPr>
          </a:p>
        </p:txBody>
      </p:sp>
      <p:sp>
        <p:nvSpPr>
          <p:cNvPr id="17" name="Picture Placeholder 3"/>
          <p:cNvSpPr>
            <a:spLocks noGrp="1"/>
          </p:cNvSpPr>
          <p:nvPr>
            <p:ph type="pic" sz="quarter" idx="14" hasCustomPrompt="1"/>
          </p:nvPr>
        </p:nvSpPr>
        <p:spPr>
          <a:xfrm>
            <a:off x="8016646" y="1412776"/>
            <a:ext cx="3878097" cy="1512168"/>
          </a:xfrm>
          <a:prstGeom prst="round2DiagRect">
            <a:avLst/>
          </a:prstGeom>
        </p:spPr>
        <p:txBody>
          <a:bodyPr vert="horz" lIns="72000" tIns="72000" rIns="72000" bIns="72000" rtlCol="0">
            <a:normAutofit/>
          </a:bodyPr>
          <a:lstStyle>
            <a:lvl1pPr>
              <a:defRPr lang="en-GB" sz="1050"/>
            </a:lvl1pPr>
          </a:lstStyle>
          <a:p>
            <a:pPr lvl="0"/>
            <a:r>
              <a:rPr lang="en-GB"/>
              <a:t>Picture placeholder</a:t>
            </a:r>
          </a:p>
        </p:txBody>
      </p:sp>
      <p:sp>
        <p:nvSpPr>
          <p:cNvPr id="19" name="Picture Placeholder 3"/>
          <p:cNvSpPr>
            <a:spLocks noGrp="1"/>
          </p:cNvSpPr>
          <p:nvPr>
            <p:ph type="pic" sz="quarter" idx="15" hasCustomPrompt="1"/>
          </p:nvPr>
        </p:nvSpPr>
        <p:spPr>
          <a:xfrm>
            <a:off x="8016646" y="2976533"/>
            <a:ext cx="3878097" cy="1512168"/>
          </a:xfrm>
          <a:prstGeom prst="round2DiagRect">
            <a:avLst/>
          </a:prstGeom>
        </p:spPr>
        <p:txBody>
          <a:bodyPr vert="horz" lIns="72000" tIns="72000" rIns="72000" bIns="72000" rtlCol="0">
            <a:normAutofit/>
          </a:bodyPr>
          <a:lstStyle>
            <a:lvl1pPr>
              <a:defRPr lang="en-GB" sz="1050"/>
            </a:lvl1pPr>
          </a:lstStyle>
          <a:p>
            <a:pPr lvl="0"/>
            <a:r>
              <a:rPr lang="en-GB"/>
              <a:t>Picture placeholder</a:t>
            </a:r>
          </a:p>
        </p:txBody>
      </p:sp>
      <p:sp>
        <p:nvSpPr>
          <p:cNvPr id="20" name="Picture Placeholder 3"/>
          <p:cNvSpPr>
            <a:spLocks noGrp="1"/>
          </p:cNvSpPr>
          <p:nvPr>
            <p:ph type="pic" sz="quarter" idx="16" hasCustomPrompt="1"/>
          </p:nvPr>
        </p:nvSpPr>
        <p:spPr>
          <a:xfrm>
            <a:off x="8016646" y="4540293"/>
            <a:ext cx="3878097" cy="1548783"/>
          </a:xfrm>
          <a:prstGeom prst="round2DiagRect">
            <a:avLst/>
          </a:prstGeom>
        </p:spPr>
        <p:txBody>
          <a:bodyPr vert="horz" lIns="72000" tIns="72000" rIns="72000" bIns="72000" rtlCol="0">
            <a:normAutofit/>
          </a:bodyPr>
          <a:lstStyle>
            <a:lvl1pPr>
              <a:defRPr lang="en-GB" sz="1050"/>
            </a:lvl1pPr>
          </a:lstStyle>
          <a:p>
            <a:pPr lvl="0"/>
            <a:r>
              <a:rPr lang="en-GB"/>
              <a:t>Picture placeholder</a:t>
            </a:r>
          </a:p>
        </p:txBody>
      </p:sp>
      <p:sp>
        <p:nvSpPr>
          <p:cNvPr id="10" name="Text Placeholder 4"/>
          <p:cNvSpPr>
            <a:spLocks noGrp="1"/>
          </p:cNvSpPr>
          <p:nvPr>
            <p:ph type="body" sz="quarter" idx="17"/>
          </p:nvPr>
        </p:nvSpPr>
        <p:spPr>
          <a:xfrm>
            <a:off x="431803" y="1412781"/>
            <a:ext cx="7405311" cy="4665905"/>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2" y="1039982"/>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
        <p:nvSpPr>
          <p:cNvPr id="12" name="Slide Number Placeholder 5">
            <a:extLst>
              <a:ext uri="{FF2B5EF4-FFF2-40B4-BE49-F238E27FC236}">
                <a16:creationId xmlns:a16="http://schemas.microsoft.com/office/drawing/2014/main" id="{D4889E44-4584-4001-9379-44CE0C71866A}"/>
              </a:ext>
            </a:extLst>
          </p:cNvPr>
          <p:cNvSpPr>
            <a:spLocks noGrp="1"/>
          </p:cNvSpPr>
          <p:nvPr>
            <p:ph type="sldNum" sz="quarter" idx="4"/>
            <p:custDataLst>
              <p:tags r:id="rId2"/>
            </p:custDataLst>
          </p:nvPr>
        </p:nvSpPr>
        <p:spPr>
          <a:xfrm>
            <a:off x="10406145"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20227906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4"/>
        </a:solidFill>
        <a:effectLst/>
      </p:bgPr>
    </p:bg>
    <p:spTree>
      <p:nvGrpSpPr>
        <p:cNvPr id="1" name=""/>
        <p:cNvGrpSpPr/>
        <p:nvPr/>
      </p:nvGrpSpPr>
      <p:grpSpPr>
        <a:xfrm>
          <a:off x="0" y="0"/>
          <a:ext cx="0" cy="0"/>
          <a:chOff x="0" y="0"/>
          <a:chExt cx="0" cy="0"/>
        </a:xfrm>
      </p:grpSpPr>
      <p:sp>
        <p:nvSpPr>
          <p:cNvPr id="2" name="Rectangle 1"/>
          <p:cNvSpPr/>
          <p:nvPr userDrawn="1"/>
        </p:nvSpPr>
        <p:spPr>
          <a:xfrm>
            <a:off x="2913435" y="1790072"/>
            <a:ext cx="6336704"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12" name="Text Placeholder 5"/>
          <p:cNvSpPr>
            <a:spLocks noGrp="1"/>
          </p:cNvSpPr>
          <p:nvPr>
            <p:ph type="body" sz="quarter" idx="10" hasCustomPrompt="1"/>
          </p:nvPr>
        </p:nvSpPr>
        <p:spPr>
          <a:xfrm>
            <a:off x="3779998" y="2696462"/>
            <a:ext cx="5196324" cy="266322"/>
          </a:xfrm>
        </p:spPr>
        <p:txBody>
          <a:bodyPr lIns="36000" rIns="36000" anchor="ctr">
            <a:noAutofit/>
          </a:bodyPr>
          <a:lstStyle>
            <a:lvl1pPr>
              <a:defRPr sz="1050">
                <a:solidFill>
                  <a:schemeClr val="tx2"/>
                </a:solidFill>
              </a:defRPr>
            </a:lvl1pPr>
          </a:lstStyle>
          <a:p>
            <a:pPr lvl="0"/>
            <a:r>
              <a:rPr lang="en-US"/>
              <a:t>Name Surname</a:t>
            </a:r>
            <a:endParaRPr lang="en-GB"/>
          </a:p>
        </p:txBody>
      </p:sp>
      <p:sp>
        <p:nvSpPr>
          <p:cNvPr id="13" name="Text Placeholder 5"/>
          <p:cNvSpPr>
            <a:spLocks noGrp="1"/>
          </p:cNvSpPr>
          <p:nvPr>
            <p:ph type="body" sz="quarter" idx="11" hasCustomPrompt="1"/>
          </p:nvPr>
        </p:nvSpPr>
        <p:spPr>
          <a:xfrm>
            <a:off x="3779998" y="2963910"/>
            <a:ext cx="5196324" cy="266322"/>
          </a:xfrm>
        </p:spPr>
        <p:txBody>
          <a:bodyPr lIns="36000" rIns="36000" anchor="ctr">
            <a:noAutofit/>
          </a:bodyPr>
          <a:lstStyle>
            <a:lvl1pPr>
              <a:defRPr sz="825" b="0">
                <a:solidFill>
                  <a:schemeClr val="tx2"/>
                </a:solidFill>
              </a:defRPr>
            </a:lvl1pPr>
          </a:lstStyle>
          <a:p>
            <a:pPr lvl="0"/>
            <a:r>
              <a:rPr lang="en-US"/>
              <a:t>Directory</a:t>
            </a:r>
            <a:endParaRPr lang="en-GB"/>
          </a:p>
        </p:txBody>
      </p:sp>
      <p:sp>
        <p:nvSpPr>
          <p:cNvPr id="14" name="Text Placeholder 5"/>
          <p:cNvSpPr>
            <a:spLocks noGrp="1"/>
          </p:cNvSpPr>
          <p:nvPr>
            <p:ph type="body" sz="quarter" idx="12" hasCustomPrompt="1"/>
          </p:nvPr>
        </p:nvSpPr>
        <p:spPr>
          <a:xfrm>
            <a:off x="4246241" y="3494036"/>
            <a:ext cx="1920213" cy="266322"/>
          </a:xfrm>
        </p:spPr>
        <p:txBody>
          <a:bodyPr lIns="36000" rIns="36000" anchor="ctr">
            <a:noAutofit/>
          </a:bodyPr>
          <a:lstStyle>
            <a:lvl1pPr>
              <a:defRPr sz="825" b="0">
                <a:solidFill>
                  <a:schemeClr val="tx2"/>
                </a:solidFill>
              </a:defRPr>
            </a:lvl1pPr>
          </a:lstStyle>
          <a:p>
            <a:pPr lvl="0"/>
            <a:r>
              <a:rPr lang="en-US"/>
              <a:t>+27 (0)21 XXX XXXX</a:t>
            </a:r>
            <a:endParaRPr lang="en-GB"/>
          </a:p>
        </p:txBody>
      </p:sp>
      <p:sp>
        <p:nvSpPr>
          <p:cNvPr id="15" name="Rectangle 14"/>
          <p:cNvSpPr/>
          <p:nvPr userDrawn="1"/>
        </p:nvSpPr>
        <p:spPr>
          <a:xfrm>
            <a:off x="3779998" y="3497484"/>
            <a:ext cx="536899" cy="261610"/>
          </a:xfrm>
          <a:prstGeom prst="rect">
            <a:avLst/>
          </a:prstGeom>
        </p:spPr>
        <p:txBody>
          <a:bodyPr vert="horz" lIns="27000" tIns="54000" rIns="27000" bIns="54000" rtlCol="0" anchor="ctr">
            <a:noAutofit/>
          </a:bodyPr>
          <a:lstStyle/>
          <a:p>
            <a:pPr>
              <a:spcBef>
                <a:spcPts val="225"/>
              </a:spcBef>
              <a:buFont typeface="Arial" pitchFamily="34" charset="0"/>
              <a:buNone/>
            </a:pPr>
            <a:r>
              <a:rPr lang="en-GB" sz="825" b="1">
                <a:solidFill>
                  <a:srgbClr val="003399"/>
                </a:solidFill>
              </a:rPr>
              <a:t>Tel:</a:t>
            </a:r>
          </a:p>
        </p:txBody>
      </p:sp>
      <p:sp>
        <p:nvSpPr>
          <p:cNvPr id="16" name="Text Placeholder 5"/>
          <p:cNvSpPr>
            <a:spLocks noGrp="1"/>
          </p:cNvSpPr>
          <p:nvPr>
            <p:ph type="body" sz="quarter" idx="13" hasCustomPrompt="1"/>
          </p:nvPr>
        </p:nvSpPr>
        <p:spPr>
          <a:xfrm>
            <a:off x="6840161" y="3494036"/>
            <a:ext cx="1920213" cy="266322"/>
          </a:xfrm>
        </p:spPr>
        <p:txBody>
          <a:bodyPr lIns="36000" rIns="36000" anchor="ctr">
            <a:noAutofit/>
          </a:bodyPr>
          <a:lstStyle>
            <a:lvl1pPr>
              <a:defRPr sz="825" b="0">
                <a:solidFill>
                  <a:schemeClr val="tx2"/>
                </a:solidFill>
              </a:defRPr>
            </a:lvl1pPr>
          </a:lstStyle>
          <a:p>
            <a:pPr lvl="0"/>
            <a:r>
              <a:rPr lang="en-US"/>
              <a:t>+27 (0)21 XXX XXXX</a:t>
            </a:r>
            <a:endParaRPr lang="en-GB"/>
          </a:p>
        </p:txBody>
      </p:sp>
      <p:sp>
        <p:nvSpPr>
          <p:cNvPr id="17" name="Rectangle 16"/>
          <p:cNvSpPr/>
          <p:nvPr userDrawn="1"/>
        </p:nvSpPr>
        <p:spPr>
          <a:xfrm>
            <a:off x="6373917" y="3497484"/>
            <a:ext cx="536899" cy="261610"/>
          </a:xfrm>
          <a:prstGeom prst="rect">
            <a:avLst/>
          </a:prstGeom>
        </p:spPr>
        <p:txBody>
          <a:bodyPr vert="horz" lIns="27000" tIns="54000" rIns="27000" bIns="54000" rtlCol="0" anchor="ctr">
            <a:noAutofit/>
          </a:bodyPr>
          <a:lstStyle/>
          <a:p>
            <a:pPr>
              <a:spcBef>
                <a:spcPts val="225"/>
              </a:spcBef>
              <a:buFont typeface="Arial" pitchFamily="34" charset="0"/>
              <a:buNone/>
            </a:pPr>
            <a:r>
              <a:rPr lang="en-GB" sz="825" b="1">
                <a:solidFill>
                  <a:srgbClr val="003399"/>
                </a:solidFill>
              </a:rPr>
              <a:t>Fax:</a:t>
            </a:r>
          </a:p>
        </p:txBody>
      </p:sp>
      <p:sp>
        <p:nvSpPr>
          <p:cNvPr id="18" name="Text Placeholder 5"/>
          <p:cNvSpPr>
            <a:spLocks noGrp="1"/>
          </p:cNvSpPr>
          <p:nvPr>
            <p:ph type="body" sz="quarter" idx="14" hasCustomPrompt="1"/>
          </p:nvPr>
        </p:nvSpPr>
        <p:spPr>
          <a:xfrm>
            <a:off x="3779999" y="3768568"/>
            <a:ext cx="4978745" cy="266322"/>
          </a:xfrm>
        </p:spPr>
        <p:txBody>
          <a:bodyPr lIns="36000" rIns="36000" anchor="ctr">
            <a:noAutofit/>
          </a:bodyPr>
          <a:lstStyle>
            <a:lvl1pPr>
              <a:defRPr sz="825" b="0">
                <a:solidFill>
                  <a:schemeClr val="tx2"/>
                </a:solidFill>
              </a:defRPr>
            </a:lvl1pPr>
          </a:lstStyle>
          <a:p>
            <a:pPr lvl="0"/>
            <a:r>
              <a:rPr lang="en-US"/>
              <a:t>Name.Surname@westerncape.gov.za</a:t>
            </a:r>
            <a:endParaRPr lang="en-GB"/>
          </a:p>
        </p:txBody>
      </p:sp>
      <p:sp>
        <p:nvSpPr>
          <p:cNvPr id="19" name="Rectangle 18"/>
          <p:cNvSpPr/>
          <p:nvPr userDrawn="1"/>
        </p:nvSpPr>
        <p:spPr>
          <a:xfrm>
            <a:off x="3779998" y="4043102"/>
            <a:ext cx="4978745" cy="261610"/>
          </a:xfrm>
          <a:prstGeom prst="rect">
            <a:avLst/>
          </a:prstGeom>
        </p:spPr>
        <p:txBody>
          <a:bodyPr vert="horz" lIns="27000" tIns="54000" rIns="27000" bIns="54000" rtlCol="0" anchor="ctr">
            <a:noAutofit/>
          </a:bodyPr>
          <a:lstStyle/>
          <a:p>
            <a:pPr>
              <a:spcBef>
                <a:spcPts val="225"/>
              </a:spcBef>
              <a:buFont typeface="Arial" pitchFamily="34" charset="0"/>
              <a:buNone/>
            </a:pPr>
            <a:r>
              <a:rPr lang="en-GB" sz="825" b="1">
                <a:solidFill>
                  <a:srgbClr val="003399"/>
                </a:solidFill>
              </a:rPr>
              <a:t>www.westerncape.gov.za</a:t>
            </a:r>
          </a:p>
        </p:txBody>
      </p:sp>
      <p:sp>
        <p:nvSpPr>
          <p:cNvPr id="6" name="Rectangle 5"/>
          <p:cNvSpPr/>
          <p:nvPr userDrawn="1"/>
        </p:nvSpPr>
        <p:spPr>
          <a:xfrm>
            <a:off x="393702" y="565704"/>
            <a:ext cx="1848583" cy="461665"/>
          </a:xfrm>
          <a:prstGeom prst="rect">
            <a:avLst/>
          </a:prstGeom>
        </p:spPr>
        <p:txBody>
          <a:bodyPr wrap="none">
            <a:spAutoFit/>
          </a:bodyPr>
          <a:lstStyle/>
          <a:p>
            <a:r>
              <a:rPr lang="en-US" sz="2400">
                <a:solidFill>
                  <a:prstClr val="white"/>
                </a:solidFill>
                <a:ea typeface="+mj-ea"/>
                <a:cs typeface="+mj-cs"/>
              </a:rPr>
              <a:t>Contact Us</a:t>
            </a:r>
            <a:endParaRPr lang="en-GB" sz="1800">
              <a:solidFill>
                <a:prstClr val="white"/>
              </a:solidFill>
            </a:endParaRPr>
          </a:p>
        </p:txBody>
      </p:sp>
      <p:sp>
        <p:nvSpPr>
          <p:cNvPr id="24" name="Text Placeholder 5"/>
          <p:cNvSpPr>
            <a:spLocks noGrp="1"/>
          </p:cNvSpPr>
          <p:nvPr>
            <p:ph type="body" sz="quarter" idx="15" hasCustomPrompt="1"/>
          </p:nvPr>
        </p:nvSpPr>
        <p:spPr>
          <a:xfrm>
            <a:off x="3779997" y="4333520"/>
            <a:ext cx="4465773" cy="266322"/>
          </a:xfrm>
        </p:spPr>
        <p:txBody>
          <a:bodyPr lIns="36000" rIns="36000" anchor="ctr">
            <a:noAutofit/>
          </a:bodyPr>
          <a:lstStyle>
            <a:lvl1pPr>
              <a:defRPr sz="825" b="0" baseline="0">
                <a:solidFill>
                  <a:schemeClr val="tx2"/>
                </a:solidFill>
              </a:defRPr>
            </a:lvl1pPr>
          </a:lstStyle>
          <a:p>
            <a:pPr lvl="0"/>
            <a:r>
              <a:rPr lang="en-ZA"/>
              <a:t>Fill in your address</a:t>
            </a:r>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3029720" y="1859449"/>
            <a:ext cx="2217711" cy="8492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hape, rectangle&#10;&#10;Description automatically generated">
            <a:extLst>
              <a:ext uri="{FF2B5EF4-FFF2-40B4-BE49-F238E27FC236}">
                <a16:creationId xmlns:a16="http://schemas.microsoft.com/office/drawing/2014/main" id="{4B218B1C-103E-40ED-AFB3-E83144F682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79995" y="3331668"/>
            <a:ext cx="5470144" cy="64873"/>
          </a:xfrm>
          <a:prstGeom prst="rect">
            <a:avLst/>
          </a:prstGeom>
        </p:spPr>
      </p:pic>
    </p:spTree>
    <p:extLst>
      <p:ext uri="{BB962C8B-B14F-4D97-AF65-F5344CB8AC3E}">
        <p14:creationId xmlns:p14="http://schemas.microsoft.com/office/powerpoint/2010/main" val="5271083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4"/>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6" y="3861052"/>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800"/>
              </a:spcAft>
            </a:pPr>
            <a:r>
              <a:rPr lang="en-US" sz="2400">
                <a:solidFill>
                  <a:prstClr val="white"/>
                </a:solidFill>
                <a:cs typeface="Century Gothic"/>
              </a:rPr>
              <a:t>Thank you</a:t>
            </a:r>
          </a:p>
        </p:txBody>
      </p:sp>
      <p:pic>
        <p:nvPicPr>
          <p:cNvPr id="4" name="Picture 3" descr="Shape, rectangle&#10;&#10;Description automatically generated">
            <a:extLst>
              <a:ext uri="{FF2B5EF4-FFF2-40B4-BE49-F238E27FC236}">
                <a16:creationId xmlns:a16="http://schemas.microsoft.com/office/drawing/2014/main" id="{964789CB-CD92-405B-9055-78FC1169E8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702" y="3364896"/>
            <a:ext cx="11798299" cy="64104"/>
          </a:xfrm>
          <a:prstGeom prst="rect">
            <a:avLst/>
          </a:prstGeom>
        </p:spPr>
      </p:pic>
    </p:spTree>
    <p:extLst>
      <p:ext uri="{BB962C8B-B14F-4D97-AF65-F5344CB8AC3E}">
        <p14:creationId xmlns:p14="http://schemas.microsoft.com/office/powerpoint/2010/main" val="18570232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B62D0-B697-4697-A79E-BED1570A2E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89DF4A-66B0-468A-9AF8-D0E75FF3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65A5D2-D406-4460-A667-E318D4A2668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09DB467-BFD9-46DB-B87B-C8F833DABDFF}"/>
              </a:ext>
            </a:extLst>
          </p:cNvPr>
          <p:cNvSpPr>
            <a:spLocks noGrp="1"/>
          </p:cNvSpPr>
          <p:nvPr>
            <p:ph type="ftr" sz="quarter" idx="11"/>
          </p:nvPr>
        </p:nvSpPr>
        <p:spPr/>
        <p:txBody>
          <a:bodyPr/>
          <a:lstStyle/>
          <a:p>
            <a:r>
              <a:rPr lang="en-US"/>
              <a:t>MEC Update - Municipal Briefing – IYM Performance - December 2024</a:t>
            </a:r>
          </a:p>
        </p:txBody>
      </p:sp>
      <p:sp>
        <p:nvSpPr>
          <p:cNvPr id="7" name="Slide Number Placeholder 5">
            <a:extLst>
              <a:ext uri="{FF2B5EF4-FFF2-40B4-BE49-F238E27FC236}">
                <a16:creationId xmlns:a16="http://schemas.microsoft.com/office/drawing/2014/main" id="{57E7C8FD-37E7-4EE7-A758-10526331A7C7}"/>
              </a:ext>
            </a:extLst>
          </p:cNvPr>
          <p:cNvSpPr>
            <a:spLocks noGrp="1"/>
          </p:cNvSpPr>
          <p:nvPr>
            <p:ph type="sldNum" sz="quarter" idx="4"/>
            <p:custDataLst>
              <p:tags r:id="rId1"/>
            </p:custDataLst>
          </p:nvPr>
        </p:nvSpPr>
        <p:spPr>
          <a:xfrm>
            <a:off x="10406145"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38947732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92" y="3429001"/>
            <a:ext cx="10945216" cy="1008113"/>
          </a:xfrm>
          <a:noFill/>
          <a:extLst>
            <a:ext uri="{909E8E84-426E-40DD-AFC4-6F175D3DCCD1}">
              <a14:hiddenFill xmlns:a14="http://schemas.microsoft.com/office/drawing/2010/main">
                <a:solidFill>
                  <a:srgbClr val="00329B"/>
                </a:solidFill>
              </a14:hiddenFill>
            </a:ext>
          </a:extLst>
        </p:spPr>
        <p:txBody>
          <a:bodyPr lIns="72000" tIns="0" rIns="72000" bIns="0" anchor="b">
            <a:normAutofit/>
          </a:bodyPr>
          <a:lstStyle>
            <a:lvl1pPr algn="r">
              <a:spcBef>
                <a:spcPts val="225"/>
              </a:spcBef>
              <a:defRPr sz="1950" cap="all" baseline="0">
                <a:solidFill>
                  <a:schemeClr val="bg1"/>
                </a:solidFill>
                <a:latin typeface="Century Gothic" pitchFamily="34" charset="0"/>
              </a:defRPr>
            </a:lvl1pPr>
          </a:lstStyle>
          <a:p>
            <a:r>
              <a:rPr lang="en-US"/>
              <a:t>Click to edit Master title style</a:t>
            </a:r>
            <a:endParaRPr lang="en-ZA"/>
          </a:p>
        </p:txBody>
      </p:sp>
      <p:sp>
        <p:nvSpPr>
          <p:cNvPr id="10" name="Subtitle 2"/>
          <p:cNvSpPr>
            <a:spLocks noGrp="1"/>
          </p:cNvSpPr>
          <p:nvPr>
            <p:ph type="subTitle" idx="1"/>
          </p:nvPr>
        </p:nvSpPr>
        <p:spPr>
          <a:xfrm>
            <a:off x="623392" y="4532528"/>
            <a:ext cx="10945216" cy="508552"/>
          </a:xfrm>
        </p:spPr>
        <p:txBody>
          <a:bodyPr lIns="72000" tIns="0" rIns="72000" bIns="0" anchor="ctr">
            <a:normAutofit/>
          </a:bodyPr>
          <a:lstStyle>
            <a:lvl1pPr marL="0" indent="0" algn="r">
              <a:buNone/>
              <a:defRPr sz="1500" b="0">
                <a:solidFill>
                  <a:schemeClr val="bg1"/>
                </a:solidFill>
              </a:defRPr>
            </a:lvl1pPr>
            <a:lvl2pPr marL="342917" indent="0" algn="ctr">
              <a:buNone/>
              <a:defRPr>
                <a:solidFill>
                  <a:schemeClr val="tx1">
                    <a:tint val="75000"/>
                  </a:schemeClr>
                </a:solidFill>
              </a:defRPr>
            </a:lvl2pPr>
            <a:lvl3pPr marL="685834" indent="0" algn="ctr">
              <a:buNone/>
              <a:defRPr>
                <a:solidFill>
                  <a:schemeClr val="tx1">
                    <a:tint val="75000"/>
                  </a:schemeClr>
                </a:solidFill>
              </a:defRPr>
            </a:lvl3pPr>
            <a:lvl4pPr marL="1028751" indent="0" algn="ctr">
              <a:buNone/>
              <a:defRPr>
                <a:solidFill>
                  <a:schemeClr val="tx1">
                    <a:tint val="75000"/>
                  </a:schemeClr>
                </a:solidFill>
              </a:defRPr>
            </a:lvl4pPr>
            <a:lvl5pPr marL="1371669" indent="0" algn="ctr">
              <a:buNone/>
              <a:defRPr>
                <a:solidFill>
                  <a:schemeClr val="tx1">
                    <a:tint val="75000"/>
                  </a:schemeClr>
                </a:solidFill>
              </a:defRPr>
            </a:lvl5pPr>
            <a:lvl6pPr marL="1714586" indent="0" algn="ctr">
              <a:buNone/>
              <a:defRPr>
                <a:solidFill>
                  <a:schemeClr val="tx1">
                    <a:tint val="75000"/>
                  </a:schemeClr>
                </a:solidFill>
              </a:defRPr>
            </a:lvl6pPr>
            <a:lvl7pPr marL="2057503" indent="0" algn="ctr">
              <a:buNone/>
              <a:defRPr>
                <a:solidFill>
                  <a:schemeClr val="tx1">
                    <a:tint val="75000"/>
                  </a:schemeClr>
                </a:solidFill>
              </a:defRPr>
            </a:lvl7pPr>
            <a:lvl8pPr marL="2400420" indent="0" algn="ctr">
              <a:buNone/>
              <a:defRPr>
                <a:solidFill>
                  <a:schemeClr val="tx1">
                    <a:tint val="75000"/>
                  </a:schemeClr>
                </a:solidFill>
              </a:defRPr>
            </a:lvl8pPr>
            <a:lvl9pPr marL="2743337" indent="0" algn="ctr">
              <a:buNone/>
              <a:defRPr>
                <a:solidFill>
                  <a:schemeClr val="tx1">
                    <a:tint val="75000"/>
                  </a:schemeClr>
                </a:solidFill>
              </a:defRPr>
            </a:lvl9pPr>
          </a:lstStyle>
          <a:p>
            <a:r>
              <a:rPr lang="en-US"/>
              <a:t>Click to edit Master subtitle style</a:t>
            </a:r>
            <a:endParaRPr lang="en-ZA"/>
          </a:p>
        </p:txBody>
      </p:sp>
      <p:sp>
        <p:nvSpPr>
          <p:cNvPr id="15" name="Date Placeholder 11"/>
          <p:cNvSpPr>
            <a:spLocks noGrp="1"/>
          </p:cNvSpPr>
          <p:nvPr>
            <p:ph type="dt" sz="half" idx="2"/>
          </p:nvPr>
        </p:nvSpPr>
        <p:spPr>
          <a:xfrm>
            <a:off x="9552384" y="5398048"/>
            <a:ext cx="2016224" cy="365125"/>
          </a:xfrm>
          <a:prstGeom prst="rect">
            <a:avLst/>
          </a:prstGeom>
        </p:spPr>
        <p:txBody>
          <a:bodyPr vert="horz" lIns="91440" tIns="45720" rIns="91440" bIns="45720" rtlCol="0" anchor="ctr"/>
          <a:lstStyle>
            <a:lvl1pPr algn="r">
              <a:defRPr sz="825">
                <a:solidFill>
                  <a:schemeClr val="bg1"/>
                </a:solidFill>
              </a:defRPr>
            </a:lvl1pPr>
          </a:lstStyle>
          <a:p>
            <a:endParaRPr lang="en-GB">
              <a:solidFill>
                <a:prstClr val="white"/>
              </a:solidFill>
            </a:endParaRPr>
          </a:p>
        </p:txBody>
      </p:sp>
      <p:sp>
        <p:nvSpPr>
          <p:cNvPr id="17" name="Text Placeholder 16"/>
          <p:cNvSpPr>
            <a:spLocks noGrp="1"/>
          </p:cNvSpPr>
          <p:nvPr>
            <p:ph type="body" sz="quarter" idx="10" hasCustomPrompt="1"/>
          </p:nvPr>
        </p:nvSpPr>
        <p:spPr>
          <a:xfrm>
            <a:off x="4847398" y="5398048"/>
            <a:ext cx="2112235" cy="365125"/>
          </a:xfrm>
        </p:spPr>
        <p:txBody>
          <a:bodyPr>
            <a:normAutofit/>
          </a:bodyPr>
          <a:lstStyle>
            <a:lvl1pPr algn="r">
              <a:defRPr sz="825" b="0">
                <a:solidFill>
                  <a:schemeClr val="bg1"/>
                </a:solidFill>
              </a:defRPr>
            </a:lvl1pPr>
          </a:lstStyle>
          <a:p>
            <a:pPr lvl="0"/>
            <a:r>
              <a:rPr lang="en-US"/>
              <a:t>Location   |</a:t>
            </a:r>
            <a:endParaRPr lang="en-GB"/>
          </a:p>
        </p:txBody>
      </p:sp>
      <p:sp>
        <p:nvSpPr>
          <p:cNvPr id="18" name="Text Placeholder 16"/>
          <p:cNvSpPr>
            <a:spLocks noGrp="1"/>
          </p:cNvSpPr>
          <p:nvPr>
            <p:ph type="body" sz="quarter" idx="11" hasCustomPrompt="1"/>
          </p:nvPr>
        </p:nvSpPr>
        <p:spPr>
          <a:xfrm>
            <a:off x="6960096" y="5398048"/>
            <a:ext cx="2592288" cy="365125"/>
          </a:xfrm>
        </p:spPr>
        <p:txBody>
          <a:bodyPr>
            <a:normAutofit/>
          </a:bodyPr>
          <a:lstStyle>
            <a:lvl1pPr algn="r">
              <a:defRPr sz="825" b="0" baseline="0">
                <a:solidFill>
                  <a:schemeClr val="bg1"/>
                </a:solidFill>
              </a:defRPr>
            </a:lvl1pPr>
          </a:lstStyle>
          <a:p>
            <a:pPr lvl="0"/>
            <a:r>
              <a:rPr lang="en-US"/>
              <a:t>Initial. Surname  |</a:t>
            </a:r>
            <a:endParaRPr lang="en-GB"/>
          </a:p>
        </p:txBody>
      </p:sp>
      <p:pic>
        <p:nvPicPr>
          <p:cNvPr id="6" name="Picture 5" descr="Shape, rectangle&#10;&#10;Description automatically generated">
            <a:extLst>
              <a:ext uri="{FF2B5EF4-FFF2-40B4-BE49-F238E27FC236}">
                <a16:creationId xmlns:a16="http://schemas.microsoft.com/office/drawing/2014/main" id="{8F4B28A5-175F-4616-AB3B-7AD74BC551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2700190"/>
          </a:xfrm>
          <a:prstGeom prst="rect">
            <a:avLst/>
          </a:prstGeom>
        </p:spPr>
      </p:pic>
    </p:spTree>
    <p:extLst>
      <p:ext uri="{BB962C8B-B14F-4D97-AF65-F5344CB8AC3E}">
        <p14:creationId xmlns:p14="http://schemas.microsoft.com/office/powerpoint/2010/main" val="5018859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lvl1pPr>
              <a:defRPr>
                <a:solidFill>
                  <a:srgbClr val="001489"/>
                </a:solidFill>
              </a:defRPr>
            </a:lvl1p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4" y="6468150"/>
            <a:ext cx="685867"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6" name="Footer Placeholder 4"/>
          <p:cNvSpPr>
            <a:spLocks noGrp="1"/>
          </p:cNvSpPr>
          <p:nvPr>
            <p:ph type="ftr" sz="quarter" idx="3"/>
            <p:custDataLst>
              <p:tags r:id="rId2"/>
            </p:custDataLst>
          </p:nvPr>
        </p:nvSpPr>
        <p:spPr>
          <a:xfrm>
            <a:off x="5390777" y="6468150"/>
            <a:ext cx="5518097" cy="230832"/>
          </a:xfrm>
          <a:prstGeom prst="rect">
            <a:avLst/>
          </a:prstGeom>
        </p:spPr>
        <p:txBody>
          <a:bodyPr vert="horz" lIns="0" tIns="72000" rIns="72000" bIns="0" rtlCol="0" anchor="b"/>
          <a:lstStyle>
            <a:lvl1pPr algn="l">
              <a:defRPr sz="1350">
                <a:solidFill>
                  <a:schemeClr val="accent3"/>
                </a:solidFill>
              </a:defRPr>
            </a:lvl1pPr>
          </a:lstStyle>
          <a:p>
            <a:r>
              <a:rPr lang="en-US">
                <a:solidFill>
                  <a:srgbClr val="998F86"/>
                </a:solidFill>
              </a:rPr>
              <a:t>MEC Municipal Update – IYM Performance - February 2025</a:t>
            </a:r>
            <a:endParaRPr lang="en-GB">
              <a:solidFill>
                <a:srgbClr val="998F86"/>
              </a:solidFill>
            </a:endParaRPr>
          </a:p>
        </p:txBody>
      </p:sp>
      <p:sp>
        <p:nvSpPr>
          <p:cNvPr id="10" name="Text Placeholder 4"/>
          <p:cNvSpPr>
            <a:spLocks noGrp="1"/>
          </p:cNvSpPr>
          <p:nvPr>
            <p:ph type="body" sz="quarter" idx="10"/>
          </p:nvPr>
        </p:nvSpPr>
        <p:spPr>
          <a:xfrm>
            <a:off x="393702" y="1196755"/>
            <a:ext cx="11462940"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034422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4" y="6468150"/>
            <a:ext cx="685867"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10" name="Footer Placeholder 4"/>
          <p:cNvSpPr>
            <a:spLocks noGrp="1"/>
          </p:cNvSpPr>
          <p:nvPr>
            <p:ph type="ftr" sz="quarter" idx="3"/>
            <p:custDataLst>
              <p:tags r:id="rId2"/>
            </p:custDataLst>
          </p:nvPr>
        </p:nvSpPr>
        <p:spPr>
          <a:xfrm>
            <a:off x="5390777" y="6468150"/>
            <a:ext cx="5518097"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MEC Municipal Update – IYM Performance - February 2025</a:t>
            </a:r>
            <a:endParaRPr lang="en-GB">
              <a:solidFill>
                <a:srgbClr val="998F86"/>
              </a:solidFill>
            </a:endParaRPr>
          </a:p>
        </p:txBody>
      </p:sp>
      <p:sp>
        <p:nvSpPr>
          <p:cNvPr id="14" name="Text Placeholder 4"/>
          <p:cNvSpPr>
            <a:spLocks noGrp="1"/>
          </p:cNvSpPr>
          <p:nvPr>
            <p:ph type="body" sz="quarter" idx="10"/>
          </p:nvPr>
        </p:nvSpPr>
        <p:spPr>
          <a:xfrm>
            <a:off x="393702" y="1196755"/>
            <a:ext cx="5414268" cy="4896073"/>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374" y="1196755"/>
            <a:ext cx="5414268" cy="4896073"/>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21647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5"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1"/>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1"/>
          </p:nvPr>
        </p:nvSpPr>
        <p:spPr>
          <a:xfrm>
            <a:off x="393701" y="1196752"/>
            <a:ext cx="11462940"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5">
            <a:extLst>
              <a:ext uri="{FF2B5EF4-FFF2-40B4-BE49-F238E27FC236}">
                <a16:creationId xmlns:a16="http://schemas.microsoft.com/office/drawing/2014/main" id="{205C42AD-14DA-4403-B4F1-71E322C06868}"/>
              </a:ext>
            </a:extLst>
          </p:cNvPr>
          <p:cNvSpPr>
            <a:spLocks noGrp="1"/>
          </p:cNvSpPr>
          <p:nvPr>
            <p:ph type="sldNum" sz="quarter" idx="4"/>
            <p:custDataLst>
              <p:tags r:id="rId2"/>
            </p:custDataLst>
          </p:nvPr>
        </p:nvSpPr>
        <p:spPr>
          <a:xfrm>
            <a:off x="10371786" y="637937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1706579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4" y="6468150"/>
            <a:ext cx="685867"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5" name="Footer Placeholder 4"/>
          <p:cNvSpPr>
            <a:spLocks noGrp="1"/>
          </p:cNvSpPr>
          <p:nvPr>
            <p:ph type="ftr" sz="quarter" idx="3"/>
            <p:custDataLst>
              <p:tags r:id="rId2"/>
            </p:custDataLst>
          </p:nvPr>
        </p:nvSpPr>
        <p:spPr>
          <a:xfrm>
            <a:off x="5390777" y="6468150"/>
            <a:ext cx="5518097" cy="230832"/>
          </a:xfrm>
          <a:prstGeom prst="rect">
            <a:avLst/>
          </a:prstGeom>
        </p:spPr>
        <p:txBody>
          <a:bodyPr vert="horz" lIns="0" tIns="72000" rIns="72000" bIns="0" rtlCol="0" anchor="b"/>
          <a:lstStyle>
            <a:lvl1pPr algn="l">
              <a:defRPr sz="1350">
                <a:solidFill>
                  <a:schemeClr val="accent3"/>
                </a:solidFill>
              </a:defRPr>
            </a:lvl1pPr>
          </a:lstStyle>
          <a:p>
            <a:r>
              <a:rPr lang="en-US">
                <a:solidFill>
                  <a:srgbClr val="998F86"/>
                </a:solidFill>
              </a:rPr>
              <a:t>MEC Municipal Update – IYM Performance - February 2025</a:t>
            </a:r>
            <a:endParaRPr lang="en-GB">
              <a:solidFill>
                <a:srgbClr val="998F86"/>
              </a:solidFill>
            </a:endParaRPr>
          </a:p>
        </p:txBody>
      </p:sp>
    </p:spTree>
    <p:extLst>
      <p:ext uri="{BB962C8B-B14F-4D97-AF65-F5344CB8AC3E}">
        <p14:creationId xmlns:p14="http://schemas.microsoft.com/office/powerpoint/2010/main" val="35472546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a:p>
        </p:txBody>
      </p:sp>
      <p:sp>
        <p:nvSpPr>
          <p:cNvPr id="5" name="Text Placeholder 4"/>
          <p:cNvSpPr>
            <a:spLocks noGrp="1"/>
          </p:cNvSpPr>
          <p:nvPr>
            <p:ph type="body" sz="quarter" idx="13"/>
          </p:nvPr>
        </p:nvSpPr>
        <p:spPr>
          <a:xfrm>
            <a:off x="393702" y="1039982"/>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4" y="6468150"/>
            <a:ext cx="685867"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9" name="Footer Placeholder 4"/>
          <p:cNvSpPr>
            <a:spLocks noGrp="1"/>
          </p:cNvSpPr>
          <p:nvPr>
            <p:ph type="ftr" sz="quarter" idx="3"/>
            <p:custDataLst>
              <p:tags r:id="rId2"/>
            </p:custDataLst>
          </p:nvPr>
        </p:nvSpPr>
        <p:spPr>
          <a:xfrm>
            <a:off x="5390777" y="6468150"/>
            <a:ext cx="5518097"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MEC Municipal Update – IYM Performance - February 2025</a:t>
            </a:r>
            <a:endParaRPr lang="en-GB">
              <a:solidFill>
                <a:srgbClr val="998F86"/>
              </a:solidFill>
            </a:endParaRPr>
          </a:p>
        </p:txBody>
      </p:sp>
      <p:sp>
        <p:nvSpPr>
          <p:cNvPr id="11" name="Text Placeholder 4"/>
          <p:cNvSpPr>
            <a:spLocks noGrp="1"/>
          </p:cNvSpPr>
          <p:nvPr>
            <p:ph type="body" sz="quarter" idx="10"/>
          </p:nvPr>
        </p:nvSpPr>
        <p:spPr>
          <a:xfrm>
            <a:off x="393702" y="1412780"/>
            <a:ext cx="11462940"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985054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a:p>
        </p:txBody>
      </p:sp>
      <p:sp>
        <p:nvSpPr>
          <p:cNvPr id="5" name="Text Placeholder 4"/>
          <p:cNvSpPr>
            <a:spLocks noGrp="1"/>
          </p:cNvSpPr>
          <p:nvPr>
            <p:ph type="body" sz="quarter" idx="13"/>
          </p:nvPr>
        </p:nvSpPr>
        <p:spPr>
          <a:xfrm>
            <a:off x="393702" y="1039982"/>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4" y="6468150"/>
            <a:ext cx="685867"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12" name="Footer Placeholder 4"/>
          <p:cNvSpPr>
            <a:spLocks noGrp="1"/>
          </p:cNvSpPr>
          <p:nvPr>
            <p:ph type="ftr" sz="quarter" idx="3"/>
            <p:custDataLst>
              <p:tags r:id="rId2"/>
            </p:custDataLst>
          </p:nvPr>
        </p:nvSpPr>
        <p:spPr>
          <a:xfrm>
            <a:off x="5390777" y="6468150"/>
            <a:ext cx="5518097"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MEC Municipal Update – IYM Performance - February 2025</a:t>
            </a:r>
            <a:endParaRPr lang="en-GB">
              <a:solidFill>
                <a:srgbClr val="998F86"/>
              </a:solidFill>
            </a:endParaRPr>
          </a:p>
        </p:txBody>
      </p:sp>
      <p:sp>
        <p:nvSpPr>
          <p:cNvPr id="14" name="Text Placeholder 4"/>
          <p:cNvSpPr>
            <a:spLocks noGrp="1"/>
          </p:cNvSpPr>
          <p:nvPr>
            <p:ph type="body" sz="quarter" idx="14"/>
          </p:nvPr>
        </p:nvSpPr>
        <p:spPr>
          <a:xfrm>
            <a:off x="393702" y="1412780"/>
            <a:ext cx="5414268" cy="4680049"/>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4" y="1412780"/>
            <a:ext cx="5414268" cy="4680049"/>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668296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a:p>
        </p:txBody>
      </p:sp>
      <p:sp>
        <p:nvSpPr>
          <p:cNvPr id="5" name="Text Placeholder 4"/>
          <p:cNvSpPr>
            <a:spLocks noGrp="1"/>
          </p:cNvSpPr>
          <p:nvPr>
            <p:ph type="body" sz="quarter" idx="13"/>
          </p:nvPr>
        </p:nvSpPr>
        <p:spPr>
          <a:xfrm>
            <a:off x="393702" y="1039982"/>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4" y="6468150"/>
            <a:ext cx="685867"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6" name="Footer Placeholder 4"/>
          <p:cNvSpPr>
            <a:spLocks noGrp="1"/>
          </p:cNvSpPr>
          <p:nvPr>
            <p:ph type="ftr" sz="quarter" idx="3"/>
            <p:custDataLst>
              <p:tags r:id="rId2"/>
            </p:custDataLst>
          </p:nvPr>
        </p:nvSpPr>
        <p:spPr>
          <a:xfrm>
            <a:off x="5390777" y="6468150"/>
            <a:ext cx="5518097"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MEC Municipal Update – IYM Performance - February 2025</a:t>
            </a:r>
            <a:endParaRPr lang="en-GB">
              <a:solidFill>
                <a:srgbClr val="998F86"/>
              </a:solidFill>
            </a:endParaRPr>
          </a:p>
        </p:txBody>
      </p:sp>
    </p:spTree>
    <p:extLst>
      <p:ext uri="{BB962C8B-B14F-4D97-AF65-F5344CB8AC3E}">
        <p14:creationId xmlns:p14="http://schemas.microsoft.com/office/powerpoint/2010/main" val="7356590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4" y="6468150"/>
            <a:ext cx="685867"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5" name="Text Placeholder 4"/>
          <p:cNvSpPr>
            <a:spLocks noGrp="1"/>
          </p:cNvSpPr>
          <p:nvPr>
            <p:ph type="body" sz="quarter" idx="10" hasCustomPrompt="1"/>
          </p:nvPr>
        </p:nvSpPr>
        <p:spPr>
          <a:xfrm>
            <a:off x="393702" y="5681852"/>
            <a:ext cx="11462940" cy="409469"/>
          </a:xfrm>
        </p:spPr>
        <p:txBody>
          <a:bodyPr bIns="0" anchor="b">
            <a:noAutofit/>
          </a:bodyPr>
          <a:lstStyle>
            <a:lvl1pPr>
              <a:spcBef>
                <a:spcPts val="0"/>
              </a:spcBef>
              <a:defRPr sz="600" b="0"/>
            </a:lvl1pPr>
          </a:lstStyle>
          <a:p>
            <a:pPr lvl="0"/>
            <a:r>
              <a:rPr lang="en-US"/>
              <a:t>Source: Xxx</a:t>
            </a:r>
          </a:p>
        </p:txBody>
      </p:sp>
      <p:sp>
        <p:nvSpPr>
          <p:cNvPr id="8" name="Footer Placeholder 4"/>
          <p:cNvSpPr>
            <a:spLocks noGrp="1"/>
          </p:cNvSpPr>
          <p:nvPr>
            <p:ph type="ftr" sz="quarter" idx="3"/>
            <p:custDataLst>
              <p:tags r:id="rId2"/>
            </p:custDataLst>
          </p:nvPr>
        </p:nvSpPr>
        <p:spPr>
          <a:xfrm>
            <a:off x="5390777" y="6468150"/>
            <a:ext cx="5518097"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MEC Municipal Update – IYM Performance - February 2025</a:t>
            </a:r>
            <a:endParaRPr lang="en-GB">
              <a:solidFill>
                <a:srgbClr val="998F86"/>
              </a:solidFill>
            </a:endParaRPr>
          </a:p>
        </p:txBody>
      </p:sp>
      <p:sp>
        <p:nvSpPr>
          <p:cNvPr id="9" name="Text Placeholder 4"/>
          <p:cNvSpPr>
            <a:spLocks noGrp="1"/>
          </p:cNvSpPr>
          <p:nvPr>
            <p:ph type="body" sz="quarter" idx="11"/>
          </p:nvPr>
        </p:nvSpPr>
        <p:spPr>
          <a:xfrm>
            <a:off x="393702" y="1196752"/>
            <a:ext cx="11462940"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283320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4" y="6468150"/>
            <a:ext cx="685867"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8" name="Footer Placeholder 4"/>
          <p:cNvSpPr>
            <a:spLocks noGrp="1"/>
          </p:cNvSpPr>
          <p:nvPr>
            <p:ph type="ftr" sz="quarter" idx="3"/>
            <p:custDataLst>
              <p:tags r:id="rId2"/>
            </p:custDataLst>
          </p:nvPr>
        </p:nvSpPr>
        <p:spPr>
          <a:xfrm>
            <a:off x="5390777" y="6468150"/>
            <a:ext cx="5518097"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MEC Municipal Update – IYM Performance - February 2025</a:t>
            </a:r>
            <a:endParaRPr lang="en-GB">
              <a:solidFill>
                <a:srgbClr val="998F86"/>
              </a:solidFill>
            </a:endParaRPr>
          </a:p>
        </p:txBody>
      </p:sp>
      <p:sp>
        <p:nvSpPr>
          <p:cNvPr id="9" name="Text Placeholder 4"/>
          <p:cNvSpPr>
            <a:spLocks noGrp="1"/>
          </p:cNvSpPr>
          <p:nvPr>
            <p:ph type="body" sz="quarter" idx="10" hasCustomPrompt="1"/>
          </p:nvPr>
        </p:nvSpPr>
        <p:spPr>
          <a:xfrm>
            <a:off x="393702" y="5681852"/>
            <a:ext cx="11462940" cy="409469"/>
          </a:xfrm>
        </p:spPr>
        <p:txBody>
          <a:bodyPr bIns="0" anchor="b">
            <a:noAutofit/>
          </a:bodyPr>
          <a:lstStyle>
            <a:lvl1pPr>
              <a:spcBef>
                <a:spcPts val="0"/>
              </a:spcBef>
              <a:defRPr sz="600" b="0"/>
            </a:lvl1pPr>
          </a:lstStyle>
          <a:p>
            <a:pPr lvl="0"/>
            <a:r>
              <a:rPr lang="en-US"/>
              <a:t>Source: Xxx</a:t>
            </a:r>
          </a:p>
        </p:txBody>
      </p:sp>
      <p:sp>
        <p:nvSpPr>
          <p:cNvPr id="10" name="Text Placeholder 4"/>
          <p:cNvSpPr>
            <a:spLocks noGrp="1"/>
          </p:cNvSpPr>
          <p:nvPr>
            <p:ph type="body" sz="quarter" idx="12"/>
          </p:nvPr>
        </p:nvSpPr>
        <p:spPr>
          <a:xfrm>
            <a:off x="393702" y="1196752"/>
            <a:ext cx="5414268" cy="4487075"/>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4"/>
          <p:cNvSpPr>
            <a:spLocks noGrp="1"/>
          </p:cNvSpPr>
          <p:nvPr>
            <p:ph type="body" sz="quarter" idx="13"/>
          </p:nvPr>
        </p:nvSpPr>
        <p:spPr>
          <a:xfrm>
            <a:off x="6442374" y="1196752"/>
            <a:ext cx="5414268" cy="4487075"/>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294585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4" y="6468150"/>
            <a:ext cx="685867"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6" name="Footer Placeholder 4"/>
          <p:cNvSpPr>
            <a:spLocks noGrp="1"/>
          </p:cNvSpPr>
          <p:nvPr>
            <p:ph type="ftr" sz="quarter" idx="3"/>
            <p:custDataLst>
              <p:tags r:id="rId2"/>
            </p:custDataLst>
          </p:nvPr>
        </p:nvSpPr>
        <p:spPr>
          <a:xfrm>
            <a:off x="5390777" y="6468150"/>
            <a:ext cx="5518097"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MEC Municipal Update – IYM Performance - February 2025</a:t>
            </a:r>
            <a:endParaRPr lang="en-GB">
              <a:solidFill>
                <a:srgbClr val="998F86"/>
              </a:solidFill>
            </a:endParaRPr>
          </a:p>
        </p:txBody>
      </p:sp>
      <p:sp>
        <p:nvSpPr>
          <p:cNvPr id="8" name="Text Placeholder 4"/>
          <p:cNvSpPr>
            <a:spLocks noGrp="1"/>
          </p:cNvSpPr>
          <p:nvPr>
            <p:ph type="body" sz="quarter" idx="10" hasCustomPrompt="1"/>
          </p:nvPr>
        </p:nvSpPr>
        <p:spPr>
          <a:xfrm>
            <a:off x="393702" y="5681852"/>
            <a:ext cx="11462940" cy="409469"/>
          </a:xfrm>
        </p:spPr>
        <p:txBody>
          <a:bodyPr bIns="0" anchor="b">
            <a:noAutofit/>
          </a:bodyPr>
          <a:lstStyle>
            <a:lvl1pPr>
              <a:spcBef>
                <a:spcPts val="0"/>
              </a:spcBef>
              <a:defRPr sz="600" b="0"/>
            </a:lvl1pPr>
          </a:lstStyle>
          <a:p>
            <a:pPr lvl="0"/>
            <a:r>
              <a:rPr lang="en-US"/>
              <a:t>Source: Xxx</a:t>
            </a:r>
          </a:p>
        </p:txBody>
      </p:sp>
    </p:spTree>
    <p:extLst>
      <p:ext uri="{BB962C8B-B14F-4D97-AF65-F5344CB8AC3E}">
        <p14:creationId xmlns:p14="http://schemas.microsoft.com/office/powerpoint/2010/main" val="1352834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4" y="6468150"/>
            <a:ext cx="685867"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9" name="Footer Placeholder 4"/>
          <p:cNvSpPr>
            <a:spLocks noGrp="1"/>
          </p:cNvSpPr>
          <p:nvPr>
            <p:ph type="ftr" sz="quarter" idx="3"/>
            <p:custDataLst>
              <p:tags r:id="rId2"/>
            </p:custDataLst>
          </p:nvPr>
        </p:nvSpPr>
        <p:spPr>
          <a:xfrm>
            <a:off x="5390777" y="6468150"/>
            <a:ext cx="5518097"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MEC Municipal Update – IYM Performance - February 2025</a:t>
            </a:r>
            <a:endParaRPr lang="en-GB">
              <a:solidFill>
                <a:srgbClr val="998F86"/>
              </a:solidFill>
            </a:endParaRPr>
          </a:p>
        </p:txBody>
      </p:sp>
      <p:sp>
        <p:nvSpPr>
          <p:cNvPr id="12" name="Text Placeholder 4"/>
          <p:cNvSpPr>
            <a:spLocks noGrp="1"/>
          </p:cNvSpPr>
          <p:nvPr>
            <p:ph type="body" sz="quarter" idx="10" hasCustomPrompt="1"/>
          </p:nvPr>
        </p:nvSpPr>
        <p:spPr>
          <a:xfrm>
            <a:off x="393702" y="5681852"/>
            <a:ext cx="11462940" cy="409469"/>
          </a:xfrm>
        </p:spPr>
        <p:txBody>
          <a:bodyPr bIns="0" anchor="b">
            <a:noAutofit/>
          </a:bodyPr>
          <a:lstStyle>
            <a:lvl1pPr>
              <a:spcBef>
                <a:spcPts val="0"/>
              </a:spcBef>
              <a:defRPr sz="600" b="0"/>
            </a:lvl1pPr>
          </a:lstStyle>
          <a:p>
            <a:pPr lvl="0"/>
            <a:r>
              <a:rPr lang="en-US"/>
              <a:t>Source: Xxx</a:t>
            </a:r>
          </a:p>
        </p:txBody>
      </p:sp>
      <p:sp>
        <p:nvSpPr>
          <p:cNvPr id="13" name="Text Placeholder 4"/>
          <p:cNvSpPr>
            <a:spLocks noGrp="1"/>
          </p:cNvSpPr>
          <p:nvPr>
            <p:ph type="body" sz="quarter" idx="14"/>
          </p:nvPr>
        </p:nvSpPr>
        <p:spPr>
          <a:xfrm>
            <a:off x="393702" y="1412778"/>
            <a:ext cx="11462940"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2" y="1039982"/>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198166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4" y="6468150"/>
            <a:ext cx="685867"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13" name="Footer Placeholder 4"/>
          <p:cNvSpPr>
            <a:spLocks noGrp="1"/>
          </p:cNvSpPr>
          <p:nvPr>
            <p:ph type="ftr" sz="quarter" idx="3"/>
            <p:custDataLst>
              <p:tags r:id="rId2"/>
            </p:custDataLst>
          </p:nvPr>
        </p:nvSpPr>
        <p:spPr>
          <a:xfrm>
            <a:off x="5390777" y="6468150"/>
            <a:ext cx="5518097"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MEC Municipal Update – IYM Performance - February 2025</a:t>
            </a:r>
            <a:endParaRPr lang="en-GB">
              <a:solidFill>
                <a:srgbClr val="998F86"/>
              </a:solidFill>
            </a:endParaRPr>
          </a:p>
        </p:txBody>
      </p:sp>
      <p:sp>
        <p:nvSpPr>
          <p:cNvPr id="15" name="Text Placeholder 4"/>
          <p:cNvSpPr>
            <a:spLocks noGrp="1"/>
          </p:cNvSpPr>
          <p:nvPr>
            <p:ph type="body" sz="quarter" idx="14"/>
          </p:nvPr>
        </p:nvSpPr>
        <p:spPr>
          <a:xfrm>
            <a:off x="393702" y="1412780"/>
            <a:ext cx="5414268" cy="4281441"/>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393702" y="5681852"/>
            <a:ext cx="11462940" cy="409469"/>
          </a:xfrm>
        </p:spPr>
        <p:txBody>
          <a:bodyPr bIns="0" anchor="b">
            <a:noAutofit/>
          </a:bodyPr>
          <a:lstStyle>
            <a:lvl1pPr>
              <a:spcBef>
                <a:spcPts val="0"/>
              </a:spcBef>
              <a:defRPr sz="600" b="0"/>
            </a:lvl1pPr>
          </a:lstStyle>
          <a:p>
            <a:pPr lvl="0"/>
            <a:r>
              <a:rPr lang="en-US"/>
              <a:t>Source: Xxx</a:t>
            </a:r>
          </a:p>
        </p:txBody>
      </p:sp>
      <p:sp>
        <p:nvSpPr>
          <p:cNvPr id="9" name="Text Placeholder 4"/>
          <p:cNvSpPr>
            <a:spLocks noGrp="1"/>
          </p:cNvSpPr>
          <p:nvPr>
            <p:ph type="body" sz="quarter" idx="13"/>
          </p:nvPr>
        </p:nvSpPr>
        <p:spPr>
          <a:xfrm>
            <a:off x="393702" y="1039982"/>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6442374" y="1412780"/>
            <a:ext cx="5414268" cy="4281441"/>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576902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4" y="6468150"/>
            <a:ext cx="685867"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7" name="Footer Placeholder 4"/>
          <p:cNvSpPr>
            <a:spLocks noGrp="1"/>
          </p:cNvSpPr>
          <p:nvPr>
            <p:ph type="ftr" sz="quarter" idx="3"/>
            <p:custDataLst>
              <p:tags r:id="rId2"/>
            </p:custDataLst>
          </p:nvPr>
        </p:nvSpPr>
        <p:spPr>
          <a:xfrm>
            <a:off x="5390777" y="6468150"/>
            <a:ext cx="5518097"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MEC Municipal Update – IYM Performance - February 2025</a:t>
            </a:r>
            <a:endParaRPr lang="en-GB">
              <a:solidFill>
                <a:srgbClr val="998F86"/>
              </a:solidFill>
            </a:endParaRPr>
          </a:p>
        </p:txBody>
      </p:sp>
      <p:sp>
        <p:nvSpPr>
          <p:cNvPr id="9" name="Text Placeholder 4"/>
          <p:cNvSpPr>
            <a:spLocks noGrp="1"/>
          </p:cNvSpPr>
          <p:nvPr>
            <p:ph type="body" sz="quarter" idx="10" hasCustomPrompt="1"/>
          </p:nvPr>
        </p:nvSpPr>
        <p:spPr>
          <a:xfrm>
            <a:off x="393702" y="5681852"/>
            <a:ext cx="11462940" cy="409469"/>
          </a:xfrm>
        </p:spPr>
        <p:txBody>
          <a:bodyPr bIns="0" anchor="b">
            <a:noAutofit/>
          </a:bodyPr>
          <a:lstStyle>
            <a:lvl1pPr>
              <a:spcBef>
                <a:spcPts val="0"/>
              </a:spcBef>
              <a:defRPr sz="600" b="0"/>
            </a:lvl1pPr>
          </a:lstStyle>
          <a:p>
            <a:pPr lvl="0"/>
            <a:r>
              <a:rPr lang="en-US"/>
              <a:t>Source: Xxx</a:t>
            </a:r>
          </a:p>
        </p:txBody>
      </p:sp>
      <p:sp>
        <p:nvSpPr>
          <p:cNvPr id="10" name="Text Placeholder 4"/>
          <p:cNvSpPr>
            <a:spLocks noGrp="1"/>
          </p:cNvSpPr>
          <p:nvPr>
            <p:ph type="body" sz="quarter" idx="13"/>
          </p:nvPr>
        </p:nvSpPr>
        <p:spPr>
          <a:xfrm>
            <a:off x="393702" y="1039982"/>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449009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8" name="Footer Placeholder 4"/>
          <p:cNvSpPr>
            <a:spLocks noGrp="1"/>
          </p:cNvSpPr>
          <p:nvPr>
            <p:ph type="ftr" sz="quarter" idx="3"/>
            <p:custDataLst>
              <p:tags r:id="rId1"/>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393701"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6442373"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Slide Number Placeholder 5">
            <a:extLst>
              <a:ext uri="{FF2B5EF4-FFF2-40B4-BE49-F238E27FC236}">
                <a16:creationId xmlns:a16="http://schemas.microsoft.com/office/drawing/2014/main" id="{23BD2482-9001-4055-B1A9-198BDE8DCDF7}"/>
              </a:ext>
            </a:extLst>
          </p:cNvPr>
          <p:cNvSpPr>
            <a:spLocks noGrp="1"/>
          </p:cNvSpPr>
          <p:nvPr>
            <p:ph type="sldNum" sz="quarter" idx="4"/>
            <p:custDataLst>
              <p:tags r:id="rId2"/>
            </p:custDataLst>
          </p:nvPr>
        </p:nvSpPr>
        <p:spPr>
          <a:xfrm>
            <a:off x="10371786" y="637937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val="47556066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4"/>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21" y="2276876"/>
            <a:ext cx="11041721" cy="936625"/>
          </a:xfrm>
          <a:prstGeom prst="rect">
            <a:avLst/>
          </a:prstGeom>
          <a:noFill/>
        </p:spPr>
        <p:txBody>
          <a:bodyPr anchor="ctr">
            <a:normAutofit/>
          </a:bodyPr>
          <a:lstStyle>
            <a:lvl1pPr>
              <a:defRPr sz="24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Divider Theme</a:t>
            </a:r>
          </a:p>
        </p:txBody>
      </p:sp>
      <p:pic>
        <p:nvPicPr>
          <p:cNvPr id="8" name="Picture 11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242873" y="6163540"/>
            <a:ext cx="1115548" cy="427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91678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4" y="6468150"/>
            <a:ext cx="685867"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10" name="Footer Placeholder 4"/>
          <p:cNvSpPr>
            <a:spLocks noGrp="1"/>
          </p:cNvSpPr>
          <p:nvPr>
            <p:ph type="ftr" sz="quarter" idx="3"/>
            <p:custDataLst>
              <p:tags r:id="rId2"/>
            </p:custDataLst>
          </p:nvPr>
        </p:nvSpPr>
        <p:spPr>
          <a:xfrm>
            <a:off x="5390777" y="6468150"/>
            <a:ext cx="5518097"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MEC Municipal Update – IYM Performance - February 2025</a:t>
            </a:r>
            <a:endParaRPr lang="en-GB">
              <a:solidFill>
                <a:srgbClr val="998F86"/>
              </a:solidFill>
            </a:endParaRPr>
          </a:p>
        </p:txBody>
      </p:sp>
      <p:sp>
        <p:nvSpPr>
          <p:cNvPr id="4" name="Picture Placeholder 3"/>
          <p:cNvSpPr>
            <a:spLocks noGrp="1"/>
          </p:cNvSpPr>
          <p:nvPr>
            <p:ph type="pic" sz="quarter" idx="14" hasCustomPrompt="1"/>
          </p:nvPr>
        </p:nvSpPr>
        <p:spPr>
          <a:xfrm>
            <a:off x="431803" y="1412775"/>
            <a:ext cx="3878097" cy="4680049"/>
          </a:xfrm>
          <a:prstGeom prst="round2DiagRect">
            <a:avLst/>
          </a:prstGeom>
        </p:spPr>
        <p:txBody>
          <a:bodyPr vert="horz" lIns="72000" tIns="72000" rIns="72000" bIns="72000" rtlCol="0">
            <a:normAutofit/>
          </a:bodyPr>
          <a:lstStyle>
            <a:lvl1pPr>
              <a:defRPr lang="en-GB" sz="1050"/>
            </a:lvl1pPr>
          </a:lstStyle>
          <a:p>
            <a:pPr lvl="0"/>
            <a:r>
              <a:rPr lang="en-GB"/>
              <a:t>Picture placeholder</a:t>
            </a:r>
          </a:p>
        </p:txBody>
      </p:sp>
      <p:sp>
        <p:nvSpPr>
          <p:cNvPr id="14" name="Text Placeholder 4"/>
          <p:cNvSpPr>
            <a:spLocks noGrp="1"/>
          </p:cNvSpPr>
          <p:nvPr>
            <p:ph type="body" sz="quarter" idx="15"/>
          </p:nvPr>
        </p:nvSpPr>
        <p:spPr>
          <a:xfrm>
            <a:off x="4597930" y="1412780"/>
            <a:ext cx="7296811" cy="4680049"/>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2" y="1039982"/>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0648802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4" y="6468150"/>
            <a:ext cx="685867"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10" name="Footer Placeholder 4"/>
          <p:cNvSpPr>
            <a:spLocks noGrp="1"/>
          </p:cNvSpPr>
          <p:nvPr>
            <p:ph type="ftr" sz="quarter" idx="3"/>
            <p:custDataLst>
              <p:tags r:id="rId2"/>
            </p:custDataLst>
          </p:nvPr>
        </p:nvSpPr>
        <p:spPr>
          <a:xfrm>
            <a:off x="5390777" y="6468150"/>
            <a:ext cx="5518097"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MEC Municipal Update – IYM Performance - February 2025</a:t>
            </a:r>
            <a:endParaRPr lang="en-GB">
              <a:solidFill>
                <a:srgbClr val="998F86"/>
              </a:solidFill>
            </a:endParaRPr>
          </a:p>
        </p:txBody>
      </p:sp>
      <p:sp>
        <p:nvSpPr>
          <p:cNvPr id="13" name="Picture Placeholder 3"/>
          <p:cNvSpPr>
            <a:spLocks noGrp="1"/>
          </p:cNvSpPr>
          <p:nvPr>
            <p:ph type="pic" sz="quarter" idx="14" hasCustomPrompt="1"/>
          </p:nvPr>
        </p:nvSpPr>
        <p:spPr>
          <a:xfrm>
            <a:off x="8688291" y="1412776"/>
            <a:ext cx="3206023" cy="4680048"/>
          </a:xfrm>
          <a:prstGeom prst="round2DiagRect">
            <a:avLst/>
          </a:prstGeom>
        </p:spPr>
        <p:txBody>
          <a:bodyPr vert="horz" lIns="72000" tIns="72000" rIns="72000" bIns="72000" rtlCol="0">
            <a:normAutofit/>
          </a:bodyPr>
          <a:lstStyle>
            <a:lvl1pPr>
              <a:defRPr lang="en-GB" sz="1050"/>
            </a:lvl1pPr>
          </a:lstStyle>
          <a:p>
            <a:pPr lvl="0"/>
            <a:r>
              <a:rPr lang="en-GB"/>
              <a:t>Picture placeholder</a:t>
            </a:r>
          </a:p>
        </p:txBody>
      </p:sp>
      <p:sp>
        <p:nvSpPr>
          <p:cNvPr id="15" name="Text Placeholder 4"/>
          <p:cNvSpPr>
            <a:spLocks noGrp="1"/>
          </p:cNvSpPr>
          <p:nvPr>
            <p:ph type="body" sz="quarter" idx="15"/>
          </p:nvPr>
        </p:nvSpPr>
        <p:spPr>
          <a:xfrm>
            <a:off x="431802" y="1412777"/>
            <a:ext cx="8006556" cy="4680048"/>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2" y="1039982"/>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282625579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4" y="6468150"/>
            <a:ext cx="685867"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10" name="Footer Placeholder 4"/>
          <p:cNvSpPr>
            <a:spLocks noGrp="1"/>
          </p:cNvSpPr>
          <p:nvPr>
            <p:ph type="ftr" sz="quarter" idx="3"/>
            <p:custDataLst>
              <p:tags r:id="rId2"/>
            </p:custDataLst>
          </p:nvPr>
        </p:nvSpPr>
        <p:spPr>
          <a:xfrm>
            <a:off x="5390777" y="6468150"/>
            <a:ext cx="5518097"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MEC Municipal Update – IYM Performance - February 2025</a:t>
            </a:r>
            <a:endParaRPr lang="en-GB">
              <a:solidFill>
                <a:srgbClr val="998F86"/>
              </a:solidFill>
            </a:endParaRPr>
          </a:p>
        </p:txBody>
      </p:sp>
      <p:sp>
        <p:nvSpPr>
          <p:cNvPr id="13" name="Picture Placeholder 3"/>
          <p:cNvSpPr>
            <a:spLocks noGrp="1"/>
          </p:cNvSpPr>
          <p:nvPr>
            <p:ph type="pic" sz="quarter" idx="14" hasCustomPrompt="1"/>
          </p:nvPr>
        </p:nvSpPr>
        <p:spPr>
          <a:xfrm>
            <a:off x="387050" y="1412776"/>
            <a:ext cx="5228899" cy="1872208"/>
          </a:xfrm>
          <a:prstGeom prst="round2DiagRect">
            <a:avLst/>
          </a:prstGeom>
        </p:spPr>
        <p:txBody>
          <a:bodyPr vert="horz" lIns="72000" tIns="72000" rIns="72000" bIns="72000" rtlCol="0">
            <a:normAutofit/>
          </a:bodyPr>
          <a:lstStyle>
            <a:lvl1pPr>
              <a:defRPr lang="en-GB" sz="1050"/>
            </a:lvl1pPr>
          </a:lstStyle>
          <a:p>
            <a:pPr lvl="0"/>
            <a:r>
              <a:rPr lang="en-GB"/>
              <a:t>Picture placeholder</a:t>
            </a:r>
          </a:p>
        </p:txBody>
      </p:sp>
      <p:sp>
        <p:nvSpPr>
          <p:cNvPr id="14" name="Picture Placeholder 3"/>
          <p:cNvSpPr>
            <a:spLocks noGrp="1"/>
          </p:cNvSpPr>
          <p:nvPr>
            <p:ph type="pic" sz="quarter" idx="15" hasCustomPrompt="1"/>
          </p:nvPr>
        </p:nvSpPr>
        <p:spPr>
          <a:xfrm>
            <a:off x="6665842" y="1412776"/>
            <a:ext cx="5228899" cy="1872208"/>
          </a:xfrm>
          <a:prstGeom prst="round2DiagRect">
            <a:avLst/>
          </a:prstGeom>
        </p:spPr>
        <p:txBody>
          <a:bodyPr vert="horz" lIns="72000" tIns="72000" rIns="72000" bIns="72000" rtlCol="0">
            <a:normAutofit/>
          </a:bodyPr>
          <a:lstStyle>
            <a:lvl1pPr>
              <a:defRPr lang="en-GB" sz="1050"/>
            </a:lvl1pPr>
          </a:lstStyle>
          <a:p>
            <a:pPr lvl="0"/>
            <a:r>
              <a:rPr lang="en-GB"/>
              <a:t>Picture placeholder</a:t>
            </a:r>
          </a:p>
        </p:txBody>
      </p:sp>
      <p:sp>
        <p:nvSpPr>
          <p:cNvPr id="15" name="Text Placeholder 4"/>
          <p:cNvSpPr>
            <a:spLocks noGrp="1"/>
          </p:cNvSpPr>
          <p:nvPr>
            <p:ph type="body" sz="quarter" idx="16"/>
          </p:nvPr>
        </p:nvSpPr>
        <p:spPr>
          <a:xfrm>
            <a:off x="431802" y="3532182"/>
            <a:ext cx="11462940" cy="2551450"/>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2" y="1039982"/>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4575576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4" y="6468150"/>
            <a:ext cx="685867"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10" name="Footer Placeholder 4"/>
          <p:cNvSpPr>
            <a:spLocks noGrp="1"/>
          </p:cNvSpPr>
          <p:nvPr>
            <p:ph type="ftr" sz="quarter" idx="3"/>
            <p:custDataLst>
              <p:tags r:id="rId2"/>
            </p:custDataLst>
          </p:nvPr>
        </p:nvSpPr>
        <p:spPr>
          <a:xfrm>
            <a:off x="5390777" y="6468150"/>
            <a:ext cx="5518097"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MEC Municipal Update – IYM Performance - February 2025</a:t>
            </a:r>
            <a:endParaRPr lang="en-GB">
              <a:solidFill>
                <a:srgbClr val="998F86"/>
              </a:solidFill>
            </a:endParaRPr>
          </a:p>
        </p:txBody>
      </p:sp>
      <p:sp>
        <p:nvSpPr>
          <p:cNvPr id="13" name="Picture Placeholder 3"/>
          <p:cNvSpPr>
            <a:spLocks noGrp="1"/>
          </p:cNvSpPr>
          <p:nvPr>
            <p:ph type="pic" sz="quarter" idx="14" hasCustomPrompt="1"/>
          </p:nvPr>
        </p:nvSpPr>
        <p:spPr>
          <a:xfrm>
            <a:off x="387050" y="3645024"/>
            <a:ext cx="5228899" cy="2304256"/>
          </a:xfrm>
          <a:prstGeom prst="round2DiagRect">
            <a:avLst/>
          </a:prstGeom>
        </p:spPr>
        <p:txBody>
          <a:bodyPr vert="horz" lIns="72000" tIns="72000" rIns="72000" bIns="72000" rtlCol="0">
            <a:normAutofit/>
          </a:bodyPr>
          <a:lstStyle>
            <a:lvl1pPr>
              <a:defRPr lang="en-GB" sz="1050"/>
            </a:lvl1pPr>
          </a:lstStyle>
          <a:p>
            <a:pPr lvl="0"/>
            <a:r>
              <a:rPr lang="en-GB"/>
              <a:t>Picture placeholder</a:t>
            </a:r>
          </a:p>
        </p:txBody>
      </p:sp>
      <p:sp>
        <p:nvSpPr>
          <p:cNvPr id="14" name="Picture Placeholder 3"/>
          <p:cNvSpPr>
            <a:spLocks noGrp="1"/>
          </p:cNvSpPr>
          <p:nvPr>
            <p:ph type="pic" sz="quarter" idx="15" hasCustomPrompt="1"/>
          </p:nvPr>
        </p:nvSpPr>
        <p:spPr>
          <a:xfrm>
            <a:off x="6665842" y="3645024"/>
            <a:ext cx="5228899" cy="2304256"/>
          </a:xfrm>
          <a:prstGeom prst="round2DiagRect">
            <a:avLst/>
          </a:prstGeom>
        </p:spPr>
        <p:txBody>
          <a:bodyPr vert="horz" lIns="72000" tIns="72000" rIns="72000" bIns="72000" rtlCol="0">
            <a:normAutofit/>
          </a:bodyPr>
          <a:lstStyle>
            <a:lvl1pPr>
              <a:defRPr lang="en-GB" sz="1050"/>
            </a:lvl1pPr>
          </a:lstStyle>
          <a:p>
            <a:pPr lvl="0"/>
            <a:r>
              <a:rPr lang="en-GB"/>
              <a:t>Picture placeholder</a:t>
            </a:r>
          </a:p>
        </p:txBody>
      </p:sp>
      <p:sp>
        <p:nvSpPr>
          <p:cNvPr id="15" name="Text Placeholder 4"/>
          <p:cNvSpPr>
            <a:spLocks noGrp="1"/>
          </p:cNvSpPr>
          <p:nvPr>
            <p:ph type="body" sz="quarter" idx="16"/>
          </p:nvPr>
        </p:nvSpPr>
        <p:spPr>
          <a:xfrm>
            <a:off x="431802" y="1412776"/>
            <a:ext cx="11462940" cy="2143224"/>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2" y="1039982"/>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86636604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4" y="6468150"/>
            <a:ext cx="685867"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10" name="Footer Placeholder 4"/>
          <p:cNvSpPr>
            <a:spLocks noGrp="1"/>
          </p:cNvSpPr>
          <p:nvPr>
            <p:ph type="ftr" sz="quarter" idx="3"/>
            <p:custDataLst>
              <p:tags r:id="rId2"/>
            </p:custDataLst>
          </p:nvPr>
        </p:nvSpPr>
        <p:spPr>
          <a:xfrm>
            <a:off x="5390777" y="6468150"/>
            <a:ext cx="5518097"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MEC Municipal Update – IYM Performance - February 2025</a:t>
            </a:r>
            <a:endParaRPr lang="en-GB">
              <a:solidFill>
                <a:srgbClr val="998F86"/>
              </a:solidFill>
            </a:endParaRPr>
          </a:p>
        </p:txBody>
      </p:sp>
      <p:sp>
        <p:nvSpPr>
          <p:cNvPr id="13" name="Picture Placeholder 3"/>
          <p:cNvSpPr>
            <a:spLocks noGrp="1"/>
          </p:cNvSpPr>
          <p:nvPr>
            <p:ph type="pic" sz="quarter" idx="14" hasCustomPrompt="1"/>
          </p:nvPr>
        </p:nvSpPr>
        <p:spPr>
          <a:xfrm>
            <a:off x="387053" y="3645024"/>
            <a:ext cx="3500705" cy="2304256"/>
          </a:xfrm>
          <a:prstGeom prst="round2DiagRect">
            <a:avLst/>
          </a:prstGeom>
        </p:spPr>
        <p:txBody>
          <a:bodyPr vert="horz" lIns="72000" tIns="72000" rIns="72000" bIns="72000" rtlCol="0">
            <a:normAutofit/>
          </a:bodyPr>
          <a:lstStyle>
            <a:lvl1pPr>
              <a:defRPr lang="en-GB" sz="1050"/>
            </a:lvl1pPr>
          </a:lstStyle>
          <a:p>
            <a:pPr lvl="0"/>
            <a:r>
              <a:rPr lang="en-GB"/>
              <a:t>Picture placeholder</a:t>
            </a:r>
          </a:p>
        </p:txBody>
      </p:sp>
      <p:sp>
        <p:nvSpPr>
          <p:cNvPr id="17" name="Picture Placeholder 3"/>
          <p:cNvSpPr>
            <a:spLocks noGrp="1"/>
          </p:cNvSpPr>
          <p:nvPr>
            <p:ph type="pic" sz="quarter" idx="15" hasCustomPrompt="1"/>
          </p:nvPr>
        </p:nvSpPr>
        <p:spPr>
          <a:xfrm>
            <a:off x="4390545" y="3645024"/>
            <a:ext cx="3500705" cy="2304256"/>
          </a:xfrm>
          <a:prstGeom prst="round2DiagRect">
            <a:avLst/>
          </a:prstGeom>
        </p:spPr>
        <p:txBody>
          <a:bodyPr vert="horz" lIns="72000" tIns="72000" rIns="72000" bIns="72000" rtlCol="0">
            <a:normAutofit/>
          </a:bodyPr>
          <a:lstStyle>
            <a:lvl1pPr>
              <a:defRPr lang="en-GB" sz="1050"/>
            </a:lvl1pPr>
          </a:lstStyle>
          <a:p>
            <a:pPr lvl="0"/>
            <a:r>
              <a:rPr lang="en-GB"/>
              <a:t>Picture placeholder</a:t>
            </a:r>
          </a:p>
        </p:txBody>
      </p:sp>
      <p:sp>
        <p:nvSpPr>
          <p:cNvPr id="18" name="Picture Placeholder 3"/>
          <p:cNvSpPr>
            <a:spLocks noGrp="1"/>
          </p:cNvSpPr>
          <p:nvPr>
            <p:ph type="pic" sz="quarter" idx="16" hasCustomPrompt="1"/>
          </p:nvPr>
        </p:nvSpPr>
        <p:spPr>
          <a:xfrm>
            <a:off x="8394038" y="3645024"/>
            <a:ext cx="3500705" cy="2304256"/>
          </a:xfrm>
          <a:prstGeom prst="round2DiagRect">
            <a:avLst/>
          </a:prstGeom>
        </p:spPr>
        <p:txBody>
          <a:bodyPr vert="horz" lIns="72000" tIns="72000" rIns="72000" bIns="72000" rtlCol="0">
            <a:normAutofit/>
          </a:bodyPr>
          <a:lstStyle>
            <a:lvl1pPr>
              <a:defRPr lang="en-GB" sz="1050"/>
            </a:lvl1pPr>
          </a:lstStyle>
          <a:p>
            <a:pPr lvl="0"/>
            <a:r>
              <a:rPr lang="en-GB"/>
              <a:t>Picture placeholder</a:t>
            </a:r>
          </a:p>
        </p:txBody>
      </p:sp>
      <p:sp>
        <p:nvSpPr>
          <p:cNvPr id="19" name="Text Placeholder 4"/>
          <p:cNvSpPr>
            <a:spLocks noGrp="1"/>
          </p:cNvSpPr>
          <p:nvPr>
            <p:ph type="body" sz="quarter" idx="17"/>
          </p:nvPr>
        </p:nvSpPr>
        <p:spPr>
          <a:xfrm>
            <a:off x="431802" y="1412776"/>
            <a:ext cx="11462940" cy="2143224"/>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2" y="1039982"/>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26807357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4" y="6468150"/>
            <a:ext cx="685867"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12" name="Footer Placeholder 4"/>
          <p:cNvSpPr>
            <a:spLocks noGrp="1"/>
          </p:cNvSpPr>
          <p:nvPr>
            <p:ph type="ftr" sz="quarter" idx="3"/>
            <p:custDataLst>
              <p:tags r:id="rId2"/>
            </p:custDataLst>
          </p:nvPr>
        </p:nvSpPr>
        <p:spPr>
          <a:xfrm>
            <a:off x="5390777" y="6468150"/>
            <a:ext cx="5518097"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MEC Municipal Update – IYM Performance - February 2025</a:t>
            </a:r>
            <a:endParaRPr lang="en-GB">
              <a:solidFill>
                <a:srgbClr val="998F86"/>
              </a:solidFill>
            </a:endParaRPr>
          </a:p>
        </p:txBody>
      </p:sp>
      <p:sp>
        <p:nvSpPr>
          <p:cNvPr id="16" name="Picture Placeholder 3"/>
          <p:cNvSpPr>
            <a:spLocks noGrp="1"/>
          </p:cNvSpPr>
          <p:nvPr>
            <p:ph type="pic" sz="quarter" idx="14" hasCustomPrompt="1"/>
          </p:nvPr>
        </p:nvSpPr>
        <p:spPr>
          <a:xfrm>
            <a:off x="387053" y="1412776"/>
            <a:ext cx="3500705" cy="2160240"/>
          </a:xfrm>
          <a:prstGeom prst="round2DiagRect">
            <a:avLst/>
          </a:prstGeom>
        </p:spPr>
        <p:txBody>
          <a:bodyPr vert="horz" lIns="72000" tIns="72000" rIns="72000" bIns="72000" rtlCol="0">
            <a:normAutofit/>
          </a:bodyPr>
          <a:lstStyle>
            <a:lvl1pPr>
              <a:defRPr lang="en-GB" sz="1050"/>
            </a:lvl1pPr>
          </a:lstStyle>
          <a:p>
            <a:pPr lvl="0"/>
            <a:r>
              <a:rPr lang="en-GB"/>
              <a:t>Picture placeholder</a:t>
            </a:r>
          </a:p>
        </p:txBody>
      </p:sp>
      <p:sp>
        <p:nvSpPr>
          <p:cNvPr id="17" name="Picture Placeholder 3"/>
          <p:cNvSpPr>
            <a:spLocks noGrp="1"/>
          </p:cNvSpPr>
          <p:nvPr>
            <p:ph type="pic" sz="quarter" idx="15" hasCustomPrompt="1"/>
          </p:nvPr>
        </p:nvSpPr>
        <p:spPr>
          <a:xfrm>
            <a:off x="4390545" y="1412776"/>
            <a:ext cx="3500705" cy="2160240"/>
          </a:xfrm>
          <a:prstGeom prst="round2DiagRect">
            <a:avLst/>
          </a:prstGeom>
        </p:spPr>
        <p:txBody>
          <a:bodyPr vert="horz" lIns="72000" tIns="72000" rIns="72000" bIns="72000" rtlCol="0">
            <a:normAutofit/>
          </a:bodyPr>
          <a:lstStyle>
            <a:lvl1pPr>
              <a:defRPr lang="en-GB" sz="1050"/>
            </a:lvl1pPr>
          </a:lstStyle>
          <a:p>
            <a:pPr lvl="0"/>
            <a:r>
              <a:rPr lang="en-GB"/>
              <a:t>Picture placeholder</a:t>
            </a:r>
          </a:p>
        </p:txBody>
      </p:sp>
      <p:sp>
        <p:nvSpPr>
          <p:cNvPr id="18" name="Picture Placeholder 3"/>
          <p:cNvSpPr>
            <a:spLocks noGrp="1"/>
          </p:cNvSpPr>
          <p:nvPr>
            <p:ph type="pic" sz="quarter" idx="16" hasCustomPrompt="1"/>
          </p:nvPr>
        </p:nvSpPr>
        <p:spPr>
          <a:xfrm>
            <a:off x="8394038" y="1412776"/>
            <a:ext cx="3500705" cy="2160240"/>
          </a:xfrm>
          <a:prstGeom prst="round2DiagRect">
            <a:avLst/>
          </a:prstGeom>
        </p:spPr>
        <p:txBody>
          <a:bodyPr vert="horz" lIns="72000" tIns="72000" rIns="72000" bIns="72000" rtlCol="0">
            <a:normAutofit/>
          </a:bodyPr>
          <a:lstStyle>
            <a:lvl1pPr>
              <a:defRPr lang="en-GB" sz="1050"/>
            </a:lvl1pPr>
          </a:lstStyle>
          <a:p>
            <a:pPr lvl="0"/>
            <a:r>
              <a:rPr lang="en-GB"/>
              <a:t>Picture placeholder</a:t>
            </a:r>
          </a:p>
        </p:txBody>
      </p:sp>
      <p:sp>
        <p:nvSpPr>
          <p:cNvPr id="20" name="Text Placeholder 4"/>
          <p:cNvSpPr>
            <a:spLocks noGrp="1"/>
          </p:cNvSpPr>
          <p:nvPr>
            <p:ph type="body" sz="quarter" idx="17"/>
          </p:nvPr>
        </p:nvSpPr>
        <p:spPr>
          <a:xfrm>
            <a:off x="431802" y="3703287"/>
            <a:ext cx="11462940" cy="2380344"/>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2" y="1039982"/>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66016689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4" y="6468150"/>
            <a:ext cx="685867"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9" name="Footer Placeholder 4"/>
          <p:cNvSpPr>
            <a:spLocks noGrp="1"/>
          </p:cNvSpPr>
          <p:nvPr>
            <p:ph type="ftr" sz="quarter" idx="3"/>
            <p:custDataLst>
              <p:tags r:id="rId2"/>
            </p:custDataLst>
          </p:nvPr>
        </p:nvSpPr>
        <p:spPr>
          <a:xfrm>
            <a:off x="5390777" y="6468150"/>
            <a:ext cx="5518097"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MEC Municipal Update – IYM Performance - February 2025</a:t>
            </a:r>
            <a:endParaRPr lang="en-GB">
              <a:solidFill>
                <a:srgbClr val="998F86"/>
              </a:solidFill>
            </a:endParaRPr>
          </a:p>
        </p:txBody>
      </p:sp>
      <p:sp>
        <p:nvSpPr>
          <p:cNvPr id="17" name="Picture Placeholder 3"/>
          <p:cNvSpPr>
            <a:spLocks noGrp="1"/>
          </p:cNvSpPr>
          <p:nvPr>
            <p:ph type="pic" sz="quarter" idx="14" hasCustomPrompt="1"/>
          </p:nvPr>
        </p:nvSpPr>
        <p:spPr>
          <a:xfrm>
            <a:off x="431803" y="1412776"/>
            <a:ext cx="3878097" cy="1512168"/>
          </a:xfrm>
          <a:prstGeom prst="round2DiagRect">
            <a:avLst/>
          </a:prstGeom>
        </p:spPr>
        <p:txBody>
          <a:bodyPr vert="horz" lIns="72000" tIns="72000" rIns="72000" bIns="72000" rtlCol="0">
            <a:normAutofit/>
          </a:bodyPr>
          <a:lstStyle>
            <a:lvl1pPr>
              <a:defRPr lang="en-GB" sz="1050"/>
            </a:lvl1pPr>
          </a:lstStyle>
          <a:p>
            <a:pPr lvl="0"/>
            <a:r>
              <a:rPr lang="en-GB"/>
              <a:t>Picture placeholder</a:t>
            </a:r>
          </a:p>
        </p:txBody>
      </p:sp>
      <p:sp>
        <p:nvSpPr>
          <p:cNvPr id="19" name="Picture Placeholder 3"/>
          <p:cNvSpPr>
            <a:spLocks noGrp="1"/>
          </p:cNvSpPr>
          <p:nvPr>
            <p:ph type="pic" sz="quarter" idx="15" hasCustomPrompt="1"/>
          </p:nvPr>
        </p:nvSpPr>
        <p:spPr>
          <a:xfrm>
            <a:off x="431803" y="2975180"/>
            <a:ext cx="3878097" cy="1512168"/>
          </a:xfrm>
          <a:prstGeom prst="round2DiagRect">
            <a:avLst/>
          </a:prstGeom>
        </p:spPr>
        <p:txBody>
          <a:bodyPr vert="horz" lIns="72000" tIns="72000" rIns="72000" bIns="72000" rtlCol="0">
            <a:normAutofit/>
          </a:bodyPr>
          <a:lstStyle>
            <a:lvl1pPr>
              <a:defRPr lang="en-GB" sz="1050"/>
            </a:lvl1pPr>
          </a:lstStyle>
          <a:p>
            <a:pPr lvl="0"/>
            <a:r>
              <a:rPr lang="en-GB"/>
              <a:t>Picture placeholder</a:t>
            </a:r>
          </a:p>
        </p:txBody>
      </p:sp>
      <p:sp>
        <p:nvSpPr>
          <p:cNvPr id="20" name="Picture Placeholder 3"/>
          <p:cNvSpPr>
            <a:spLocks noGrp="1"/>
          </p:cNvSpPr>
          <p:nvPr>
            <p:ph type="pic" sz="quarter" idx="16" hasCustomPrompt="1"/>
          </p:nvPr>
        </p:nvSpPr>
        <p:spPr>
          <a:xfrm>
            <a:off x="431803" y="4537584"/>
            <a:ext cx="3878097" cy="1541098"/>
          </a:xfrm>
          <a:prstGeom prst="round2DiagRect">
            <a:avLst/>
          </a:prstGeom>
        </p:spPr>
        <p:txBody>
          <a:bodyPr vert="horz" lIns="72000" tIns="72000" rIns="72000" bIns="72000" rtlCol="0">
            <a:normAutofit/>
          </a:bodyPr>
          <a:lstStyle>
            <a:lvl1pPr>
              <a:defRPr lang="en-GB" sz="1050"/>
            </a:lvl1pPr>
          </a:lstStyle>
          <a:p>
            <a:pPr lvl="0"/>
            <a:r>
              <a:rPr lang="en-GB"/>
              <a:t>Picture placeholder</a:t>
            </a:r>
          </a:p>
        </p:txBody>
      </p:sp>
      <p:sp>
        <p:nvSpPr>
          <p:cNvPr id="21" name="Text Placeholder 4"/>
          <p:cNvSpPr>
            <a:spLocks noGrp="1"/>
          </p:cNvSpPr>
          <p:nvPr>
            <p:ph type="body" sz="quarter" idx="17"/>
          </p:nvPr>
        </p:nvSpPr>
        <p:spPr>
          <a:xfrm>
            <a:off x="4597930" y="1412777"/>
            <a:ext cx="7296811" cy="4664677"/>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2" y="1039982"/>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94199783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4" y="6468150"/>
            <a:ext cx="685867"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9" name="Footer Placeholder 4"/>
          <p:cNvSpPr>
            <a:spLocks noGrp="1"/>
          </p:cNvSpPr>
          <p:nvPr>
            <p:ph type="ftr" sz="quarter" idx="3"/>
            <p:custDataLst>
              <p:tags r:id="rId2"/>
            </p:custDataLst>
          </p:nvPr>
        </p:nvSpPr>
        <p:spPr>
          <a:xfrm>
            <a:off x="5390777" y="6468150"/>
            <a:ext cx="5518097" cy="230832"/>
          </a:xfrm>
          <a:prstGeom prst="rect">
            <a:avLst/>
          </a:prstGeom>
        </p:spPr>
        <p:txBody>
          <a:bodyPr vert="horz" lIns="0" tIns="72000" rIns="72000" bIns="0" rtlCol="0" anchor="b"/>
          <a:lstStyle>
            <a:lvl1pPr algn="l">
              <a:defRPr sz="600">
                <a:solidFill>
                  <a:schemeClr val="accent3"/>
                </a:solidFill>
              </a:defRPr>
            </a:lvl1pPr>
          </a:lstStyle>
          <a:p>
            <a:r>
              <a:rPr lang="en-US">
                <a:solidFill>
                  <a:srgbClr val="998F86"/>
                </a:solidFill>
              </a:rPr>
              <a:t>MEC Municipal Update – IYM Performance - February 2025</a:t>
            </a:r>
            <a:endParaRPr lang="en-GB">
              <a:solidFill>
                <a:srgbClr val="998F86"/>
              </a:solidFill>
            </a:endParaRPr>
          </a:p>
        </p:txBody>
      </p:sp>
      <p:sp>
        <p:nvSpPr>
          <p:cNvPr id="17" name="Picture Placeholder 3"/>
          <p:cNvSpPr>
            <a:spLocks noGrp="1"/>
          </p:cNvSpPr>
          <p:nvPr>
            <p:ph type="pic" sz="quarter" idx="14" hasCustomPrompt="1"/>
          </p:nvPr>
        </p:nvSpPr>
        <p:spPr>
          <a:xfrm>
            <a:off x="8016646" y="1412776"/>
            <a:ext cx="3878097" cy="1512168"/>
          </a:xfrm>
          <a:prstGeom prst="round2DiagRect">
            <a:avLst/>
          </a:prstGeom>
        </p:spPr>
        <p:txBody>
          <a:bodyPr vert="horz" lIns="72000" tIns="72000" rIns="72000" bIns="72000" rtlCol="0">
            <a:normAutofit/>
          </a:bodyPr>
          <a:lstStyle>
            <a:lvl1pPr>
              <a:defRPr lang="en-GB" sz="1050"/>
            </a:lvl1pPr>
          </a:lstStyle>
          <a:p>
            <a:pPr lvl="0"/>
            <a:r>
              <a:rPr lang="en-GB"/>
              <a:t>Picture placeholder</a:t>
            </a:r>
          </a:p>
        </p:txBody>
      </p:sp>
      <p:sp>
        <p:nvSpPr>
          <p:cNvPr id="19" name="Picture Placeholder 3"/>
          <p:cNvSpPr>
            <a:spLocks noGrp="1"/>
          </p:cNvSpPr>
          <p:nvPr>
            <p:ph type="pic" sz="quarter" idx="15" hasCustomPrompt="1"/>
          </p:nvPr>
        </p:nvSpPr>
        <p:spPr>
          <a:xfrm>
            <a:off x="8016646" y="2976533"/>
            <a:ext cx="3878097" cy="1512168"/>
          </a:xfrm>
          <a:prstGeom prst="round2DiagRect">
            <a:avLst/>
          </a:prstGeom>
        </p:spPr>
        <p:txBody>
          <a:bodyPr vert="horz" lIns="72000" tIns="72000" rIns="72000" bIns="72000" rtlCol="0">
            <a:normAutofit/>
          </a:bodyPr>
          <a:lstStyle>
            <a:lvl1pPr>
              <a:defRPr lang="en-GB" sz="1050"/>
            </a:lvl1pPr>
          </a:lstStyle>
          <a:p>
            <a:pPr lvl="0"/>
            <a:r>
              <a:rPr lang="en-GB"/>
              <a:t>Picture placeholder</a:t>
            </a:r>
          </a:p>
        </p:txBody>
      </p:sp>
      <p:sp>
        <p:nvSpPr>
          <p:cNvPr id="20" name="Picture Placeholder 3"/>
          <p:cNvSpPr>
            <a:spLocks noGrp="1"/>
          </p:cNvSpPr>
          <p:nvPr>
            <p:ph type="pic" sz="quarter" idx="16" hasCustomPrompt="1"/>
          </p:nvPr>
        </p:nvSpPr>
        <p:spPr>
          <a:xfrm>
            <a:off x="8016646" y="4540293"/>
            <a:ext cx="3878097" cy="1548783"/>
          </a:xfrm>
          <a:prstGeom prst="round2DiagRect">
            <a:avLst/>
          </a:prstGeom>
        </p:spPr>
        <p:txBody>
          <a:bodyPr vert="horz" lIns="72000" tIns="72000" rIns="72000" bIns="72000" rtlCol="0">
            <a:normAutofit/>
          </a:bodyPr>
          <a:lstStyle>
            <a:lvl1pPr>
              <a:defRPr lang="en-GB" sz="1050"/>
            </a:lvl1pPr>
          </a:lstStyle>
          <a:p>
            <a:pPr lvl="0"/>
            <a:r>
              <a:rPr lang="en-GB"/>
              <a:t>Picture placeholder</a:t>
            </a:r>
          </a:p>
        </p:txBody>
      </p:sp>
      <p:sp>
        <p:nvSpPr>
          <p:cNvPr id="10" name="Text Placeholder 4"/>
          <p:cNvSpPr>
            <a:spLocks noGrp="1"/>
          </p:cNvSpPr>
          <p:nvPr>
            <p:ph type="body" sz="quarter" idx="17"/>
          </p:nvPr>
        </p:nvSpPr>
        <p:spPr>
          <a:xfrm>
            <a:off x="431803" y="1412781"/>
            <a:ext cx="7405311" cy="4665905"/>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2" y="1039982"/>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6729654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4"/>
        </a:solidFill>
        <a:effectLst/>
      </p:bgPr>
    </p:bg>
    <p:spTree>
      <p:nvGrpSpPr>
        <p:cNvPr id="1" name=""/>
        <p:cNvGrpSpPr/>
        <p:nvPr/>
      </p:nvGrpSpPr>
      <p:grpSpPr>
        <a:xfrm>
          <a:off x="0" y="0"/>
          <a:ext cx="0" cy="0"/>
          <a:chOff x="0" y="0"/>
          <a:chExt cx="0" cy="0"/>
        </a:xfrm>
      </p:grpSpPr>
      <p:sp>
        <p:nvSpPr>
          <p:cNvPr id="2" name="Rectangle 1"/>
          <p:cNvSpPr/>
          <p:nvPr userDrawn="1"/>
        </p:nvSpPr>
        <p:spPr>
          <a:xfrm>
            <a:off x="2913435" y="1790072"/>
            <a:ext cx="6336704"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12" name="Text Placeholder 5"/>
          <p:cNvSpPr>
            <a:spLocks noGrp="1"/>
          </p:cNvSpPr>
          <p:nvPr>
            <p:ph type="body" sz="quarter" idx="10" hasCustomPrompt="1"/>
          </p:nvPr>
        </p:nvSpPr>
        <p:spPr>
          <a:xfrm>
            <a:off x="3779998" y="2696462"/>
            <a:ext cx="5196324" cy="266322"/>
          </a:xfrm>
        </p:spPr>
        <p:txBody>
          <a:bodyPr lIns="36000" rIns="36000" anchor="ctr">
            <a:noAutofit/>
          </a:bodyPr>
          <a:lstStyle>
            <a:lvl1pPr>
              <a:defRPr sz="1050">
                <a:solidFill>
                  <a:schemeClr val="tx2"/>
                </a:solidFill>
              </a:defRPr>
            </a:lvl1pPr>
          </a:lstStyle>
          <a:p>
            <a:pPr lvl="0"/>
            <a:r>
              <a:rPr lang="en-US"/>
              <a:t>Name Surname</a:t>
            </a:r>
            <a:endParaRPr lang="en-GB"/>
          </a:p>
        </p:txBody>
      </p:sp>
      <p:sp>
        <p:nvSpPr>
          <p:cNvPr id="13" name="Text Placeholder 5"/>
          <p:cNvSpPr>
            <a:spLocks noGrp="1"/>
          </p:cNvSpPr>
          <p:nvPr>
            <p:ph type="body" sz="quarter" idx="11" hasCustomPrompt="1"/>
          </p:nvPr>
        </p:nvSpPr>
        <p:spPr>
          <a:xfrm>
            <a:off x="3779998" y="2963910"/>
            <a:ext cx="5196324" cy="266322"/>
          </a:xfrm>
        </p:spPr>
        <p:txBody>
          <a:bodyPr lIns="36000" rIns="36000" anchor="ctr">
            <a:noAutofit/>
          </a:bodyPr>
          <a:lstStyle>
            <a:lvl1pPr>
              <a:defRPr sz="825" b="0">
                <a:solidFill>
                  <a:schemeClr val="tx2"/>
                </a:solidFill>
              </a:defRPr>
            </a:lvl1pPr>
          </a:lstStyle>
          <a:p>
            <a:pPr lvl="0"/>
            <a:r>
              <a:rPr lang="en-US"/>
              <a:t>Directory</a:t>
            </a:r>
            <a:endParaRPr lang="en-GB"/>
          </a:p>
        </p:txBody>
      </p:sp>
      <p:sp>
        <p:nvSpPr>
          <p:cNvPr id="14" name="Text Placeholder 5"/>
          <p:cNvSpPr>
            <a:spLocks noGrp="1"/>
          </p:cNvSpPr>
          <p:nvPr>
            <p:ph type="body" sz="quarter" idx="12" hasCustomPrompt="1"/>
          </p:nvPr>
        </p:nvSpPr>
        <p:spPr>
          <a:xfrm>
            <a:off x="4246241" y="3494036"/>
            <a:ext cx="1920213" cy="266322"/>
          </a:xfrm>
        </p:spPr>
        <p:txBody>
          <a:bodyPr lIns="36000" rIns="36000" anchor="ctr">
            <a:noAutofit/>
          </a:bodyPr>
          <a:lstStyle>
            <a:lvl1pPr>
              <a:defRPr sz="825" b="0">
                <a:solidFill>
                  <a:schemeClr val="tx2"/>
                </a:solidFill>
              </a:defRPr>
            </a:lvl1pPr>
          </a:lstStyle>
          <a:p>
            <a:pPr lvl="0"/>
            <a:r>
              <a:rPr lang="en-US"/>
              <a:t>+27 (0)21 XXX XXXX</a:t>
            </a:r>
            <a:endParaRPr lang="en-GB"/>
          </a:p>
        </p:txBody>
      </p:sp>
      <p:sp>
        <p:nvSpPr>
          <p:cNvPr id="15" name="Rectangle 14"/>
          <p:cNvSpPr/>
          <p:nvPr userDrawn="1"/>
        </p:nvSpPr>
        <p:spPr>
          <a:xfrm>
            <a:off x="3779998" y="3497484"/>
            <a:ext cx="536899" cy="261610"/>
          </a:xfrm>
          <a:prstGeom prst="rect">
            <a:avLst/>
          </a:prstGeom>
        </p:spPr>
        <p:txBody>
          <a:bodyPr vert="horz" lIns="27000" tIns="54000" rIns="27000" bIns="54000" rtlCol="0" anchor="ctr">
            <a:noAutofit/>
          </a:bodyPr>
          <a:lstStyle/>
          <a:p>
            <a:pPr>
              <a:spcBef>
                <a:spcPts val="225"/>
              </a:spcBef>
              <a:buFont typeface="Arial" pitchFamily="34" charset="0"/>
              <a:buNone/>
            </a:pPr>
            <a:r>
              <a:rPr lang="en-GB" sz="825" b="1">
                <a:solidFill>
                  <a:srgbClr val="003399"/>
                </a:solidFill>
              </a:rPr>
              <a:t>Tel:</a:t>
            </a:r>
          </a:p>
        </p:txBody>
      </p:sp>
      <p:sp>
        <p:nvSpPr>
          <p:cNvPr id="16" name="Text Placeholder 5"/>
          <p:cNvSpPr>
            <a:spLocks noGrp="1"/>
          </p:cNvSpPr>
          <p:nvPr>
            <p:ph type="body" sz="quarter" idx="13" hasCustomPrompt="1"/>
          </p:nvPr>
        </p:nvSpPr>
        <p:spPr>
          <a:xfrm>
            <a:off x="6840161" y="3494036"/>
            <a:ext cx="1920213" cy="266322"/>
          </a:xfrm>
        </p:spPr>
        <p:txBody>
          <a:bodyPr lIns="36000" rIns="36000" anchor="ctr">
            <a:noAutofit/>
          </a:bodyPr>
          <a:lstStyle>
            <a:lvl1pPr>
              <a:defRPr sz="825" b="0">
                <a:solidFill>
                  <a:schemeClr val="tx2"/>
                </a:solidFill>
              </a:defRPr>
            </a:lvl1pPr>
          </a:lstStyle>
          <a:p>
            <a:pPr lvl="0"/>
            <a:r>
              <a:rPr lang="en-US"/>
              <a:t>+27 (0)21 XXX XXXX</a:t>
            </a:r>
            <a:endParaRPr lang="en-GB"/>
          </a:p>
        </p:txBody>
      </p:sp>
      <p:sp>
        <p:nvSpPr>
          <p:cNvPr id="17" name="Rectangle 16"/>
          <p:cNvSpPr/>
          <p:nvPr userDrawn="1"/>
        </p:nvSpPr>
        <p:spPr>
          <a:xfrm>
            <a:off x="6373917" y="3497484"/>
            <a:ext cx="536899" cy="261610"/>
          </a:xfrm>
          <a:prstGeom prst="rect">
            <a:avLst/>
          </a:prstGeom>
        </p:spPr>
        <p:txBody>
          <a:bodyPr vert="horz" lIns="27000" tIns="54000" rIns="27000" bIns="54000" rtlCol="0" anchor="ctr">
            <a:noAutofit/>
          </a:bodyPr>
          <a:lstStyle/>
          <a:p>
            <a:pPr>
              <a:spcBef>
                <a:spcPts val="225"/>
              </a:spcBef>
              <a:buFont typeface="Arial" pitchFamily="34" charset="0"/>
              <a:buNone/>
            </a:pPr>
            <a:r>
              <a:rPr lang="en-GB" sz="825" b="1">
                <a:solidFill>
                  <a:srgbClr val="003399"/>
                </a:solidFill>
              </a:rPr>
              <a:t>Fax:</a:t>
            </a:r>
          </a:p>
        </p:txBody>
      </p:sp>
      <p:sp>
        <p:nvSpPr>
          <p:cNvPr id="18" name="Text Placeholder 5"/>
          <p:cNvSpPr>
            <a:spLocks noGrp="1"/>
          </p:cNvSpPr>
          <p:nvPr>
            <p:ph type="body" sz="quarter" idx="14" hasCustomPrompt="1"/>
          </p:nvPr>
        </p:nvSpPr>
        <p:spPr>
          <a:xfrm>
            <a:off x="3779999" y="3768568"/>
            <a:ext cx="4978745" cy="266322"/>
          </a:xfrm>
        </p:spPr>
        <p:txBody>
          <a:bodyPr lIns="36000" rIns="36000" anchor="ctr">
            <a:noAutofit/>
          </a:bodyPr>
          <a:lstStyle>
            <a:lvl1pPr>
              <a:defRPr sz="825" b="0">
                <a:solidFill>
                  <a:schemeClr val="tx2"/>
                </a:solidFill>
              </a:defRPr>
            </a:lvl1pPr>
          </a:lstStyle>
          <a:p>
            <a:pPr lvl="0"/>
            <a:r>
              <a:rPr lang="en-US"/>
              <a:t>Name.Surname@westerncape.gov.za</a:t>
            </a:r>
            <a:endParaRPr lang="en-GB"/>
          </a:p>
        </p:txBody>
      </p:sp>
      <p:sp>
        <p:nvSpPr>
          <p:cNvPr id="19" name="Rectangle 18"/>
          <p:cNvSpPr/>
          <p:nvPr userDrawn="1"/>
        </p:nvSpPr>
        <p:spPr>
          <a:xfrm>
            <a:off x="3779998" y="4043102"/>
            <a:ext cx="4978745" cy="261610"/>
          </a:xfrm>
          <a:prstGeom prst="rect">
            <a:avLst/>
          </a:prstGeom>
        </p:spPr>
        <p:txBody>
          <a:bodyPr vert="horz" lIns="27000" tIns="54000" rIns="27000" bIns="54000" rtlCol="0" anchor="ctr">
            <a:noAutofit/>
          </a:bodyPr>
          <a:lstStyle/>
          <a:p>
            <a:pPr>
              <a:spcBef>
                <a:spcPts val="225"/>
              </a:spcBef>
              <a:buFont typeface="Arial" pitchFamily="34" charset="0"/>
              <a:buNone/>
            </a:pPr>
            <a:r>
              <a:rPr lang="en-GB" sz="825" b="1">
                <a:solidFill>
                  <a:srgbClr val="003399"/>
                </a:solidFill>
              </a:rPr>
              <a:t>www.westerncape.gov.za</a:t>
            </a:r>
          </a:p>
        </p:txBody>
      </p:sp>
      <p:sp>
        <p:nvSpPr>
          <p:cNvPr id="6" name="Rectangle 5"/>
          <p:cNvSpPr/>
          <p:nvPr userDrawn="1"/>
        </p:nvSpPr>
        <p:spPr>
          <a:xfrm>
            <a:off x="393702" y="565704"/>
            <a:ext cx="1848583" cy="461665"/>
          </a:xfrm>
          <a:prstGeom prst="rect">
            <a:avLst/>
          </a:prstGeom>
        </p:spPr>
        <p:txBody>
          <a:bodyPr wrap="none">
            <a:spAutoFit/>
          </a:bodyPr>
          <a:lstStyle/>
          <a:p>
            <a:r>
              <a:rPr lang="en-US" sz="2400">
                <a:solidFill>
                  <a:prstClr val="white"/>
                </a:solidFill>
                <a:ea typeface="+mj-ea"/>
                <a:cs typeface="+mj-cs"/>
              </a:rPr>
              <a:t>Contact Us</a:t>
            </a:r>
            <a:endParaRPr lang="en-GB" sz="1800">
              <a:solidFill>
                <a:prstClr val="white"/>
              </a:solidFill>
            </a:endParaRPr>
          </a:p>
        </p:txBody>
      </p:sp>
      <p:sp>
        <p:nvSpPr>
          <p:cNvPr id="24" name="Text Placeholder 5"/>
          <p:cNvSpPr>
            <a:spLocks noGrp="1"/>
          </p:cNvSpPr>
          <p:nvPr>
            <p:ph type="body" sz="quarter" idx="15" hasCustomPrompt="1"/>
          </p:nvPr>
        </p:nvSpPr>
        <p:spPr>
          <a:xfrm>
            <a:off x="3779997" y="4333520"/>
            <a:ext cx="4465773" cy="266322"/>
          </a:xfrm>
        </p:spPr>
        <p:txBody>
          <a:bodyPr lIns="36000" rIns="36000" anchor="ctr">
            <a:noAutofit/>
          </a:bodyPr>
          <a:lstStyle>
            <a:lvl1pPr>
              <a:defRPr sz="825" b="0" baseline="0">
                <a:solidFill>
                  <a:schemeClr val="tx2"/>
                </a:solidFill>
              </a:defRPr>
            </a:lvl1pPr>
          </a:lstStyle>
          <a:p>
            <a:pPr lvl="0"/>
            <a:r>
              <a:rPr lang="en-ZA"/>
              <a:t>Fill in your address</a:t>
            </a:r>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3029720" y="1859449"/>
            <a:ext cx="2217711" cy="8492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hape, rectangle&#10;&#10;Description automatically generated">
            <a:extLst>
              <a:ext uri="{FF2B5EF4-FFF2-40B4-BE49-F238E27FC236}">
                <a16:creationId xmlns:a16="http://schemas.microsoft.com/office/drawing/2014/main" id="{4B218B1C-103E-40ED-AFB3-E83144F682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79995" y="3331668"/>
            <a:ext cx="5470144" cy="64873"/>
          </a:xfrm>
          <a:prstGeom prst="rect">
            <a:avLst/>
          </a:prstGeom>
        </p:spPr>
      </p:pic>
    </p:spTree>
    <p:extLst>
      <p:ext uri="{BB962C8B-B14F-4D97-AF65-F5344CB8AC3E}">
        <p14:creationId xmlns:p14="http://schemas.microsoft.com/office/powerpoint/2010/main" val="340747139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2.xml"/><Relationship Id="rId36"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1.xml"/><Relationship Id="rId30" Type="http://schemas.openxmlformats.org/officeDocument/2006/relationships/tags" Target="../tags/tag4.xml"/><Relationship Id="rId35" Type="http://schemas.openxmlformats.org/officeDocument/2006/relationships/image" Target="../media/image4.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21" Type="http://schemas.openxmlformats.org/officeDocument/2006/relationships/slideLayout" Target="../slideLayouts/slideLayout46.xml"/><Relationship Id="rId34" Type="http://schemas.openxmlformats.org/officeDocument/2006/relationships/image" Target="../media/image2.png"/><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33" Type="http://schemas.openxmlformats.org/officeDocument/2006/relationships/image" Target="../media/image1.emf"/><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tags" Target="../tags/tag46.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oleObject" Target="../embeddings/oleObject1.bin"/><Relationship Id="rId37" Type="http://schemas.openxmlformats.org/officeDocument/2006/relationships/image" Target="../media/image5.png"/><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tags" Target="../tags/tag45.xml"/><Relationship Id="rId36" Type="http://schemas.openxmlformats.org/officeDocument/2006/relationships/image" Target="../media/image4.png"/><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tags" Target="../tags/tag48.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theme" Target="../theme/theme2.xml"/><Relationship Id="rId30" Type="http://schemas.openxmlformats.org/officeDocument/2006/relationships/tags" Target="../tags/tag47.xml"/><Relationship Id="rId35" Type="http://schemas.openxmlformats.org/officeDocument/2006/relationships/image" Target="../media/image3.png"/><Relationship Id="rId8" Type="http://schemas.openxmlformats.org/officeDocument/2006/relationships/slideLayout" Target="../slideLayouts/slideLayout33.xml"/><Relationship Id="rId3"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theme" Target="../theme/theme3.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34" Type="http://schemas.openxmlformats.org/officeDocument/2006/relationships/image" Target="../media/image3.png"/><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33" Type="http://schemas.openxmlformats.org/officeDocument/2006/relationships/image" Target="../media/image2.png"/><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29" Type="http://schemas.openxmlformats.org/officeDocument/2006/relationships/tags" Target="../tags/tag9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32" Type="http://schemas.openxmlformats.org/officeDocument/2006/relationships/image" Target="../media/image1.emf"/><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tags" Target="../tags/tag92.xml"/><Relationship Id="rId36" Type="http://schemas.openxmlformats.org/officeDocument/2006/relationships/image" Target="../media/image5.png"/><Relationship Id="rId10" Type="http://schemas.openxmlformats.org/officeDocument/2006/relationships/slideLayout" Target="../slideLayouts/slideLayout61.xml"/><Relationship Id="rId19" Type="http://schemas.openxmlformats.org/officeDocument/2006/relationships/slideLayout" Target="../slideLayouts/slideLayout70.xml"/><Relationship Id="rId31" Type="http://schemas.openxmlformats.org/officeDocument/2006/relationships/oleObject" Target="../embeddings/oleObject1.bin"/><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tags" Target="../tags/tag91.xml"/><Relationship Id="rId30" Type="http://schemas.openxmlformats.org/officeDocument/2006/relationships/tags" Target="../tags/tag94.xml"/><Relationship Id="rId35" Type="http://schemas.openxmlformats.org/officeDocument/2006/relationships/image" Target="../media/image4.png"/><Relationship Id="rId8" Type="http://schemas.openxmlformats.org/officeDocument/2006/relationships/slideLayout" Target="../slideLayouts/slideLayout59.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theme" Target="../theme/theme4.xml"/><Relationship Id="rId3" Type="http://schemas.openxmlformats.org/officeDocument/2006/relationships/slideLayout" Target="../slideLayouts/slideLayout79.xml"/><Relationship Id="rId21" Type="http://schemas.openxmlformats.org/officeDocument/2006/relationships/slideLayout" Target="../slideLayouts/slideLayout97.xml"/><Relationship Id="rId34" Type="http://schemas.openxmlformats.org/officeDocument/2006/relationships/image" Target="../media/image3.png"/><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slideLayout" Target="../slideLayouts/slideLayout101.xml"/><Relationship Id="rId33" Type="http://schemas.openxmlformats.org/officeDocument/2006/relationships/image" Target="../media/image2.png"/><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29" Type="http://schemas.openxmlformats.org/officeDocument/2006/relationships/tags" Target="../tags/tag13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slideLayout" Target="../slideLayouts/slideLayout100.xml"/><Relationship Id="rId32" Type="http://schemas.openxmlformats.org/officeDocument/2006/relationships/image" Target="../media/image1.emf"/><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28" Type="http://schemas.openxmlformats.org/officeDocument/2006/relationships/tags" Target="../tags/tag137.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31" Type="http://schemas.openxmlformats.org/officeDocument/2006/relationships/oleObject" Target="../embeddings/oleObject1.bin"/><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slideLayout" Target="../slideLayouts/slideLayout98.xml"/><Relationship Id="rId27" Type="http://schemas.openxmlformats.org/officeDocument/2006/relationships/tags" Target="../tags/tag136.xml"/><Relationship Id="rId30" Type="http://schemas.openxmlformats.org/officeDocument/2006/relationships/tags" Target="../tags/tag139.xml"/><Relationship Id="rId35" Type="http://schemas.openxmlformats.org/officeDocument/2006/relationships/image" Target="../media/image5.png"/><Relationship Id="rId8" Type="http://schemas.openxmlformats.org/officeDocument/2006/relationships/slideLayout" Target="../slideLayouts/slideLayout8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26" Type="http://schemas.openxmlformats.org/officeDocument/2006/relationships/theme" Target="../theme/theme5.xml"/><Relationship Id="rId3" Type="http://schemas.openxmlformats.org/officeDocument/2006/relationships/slideLayout" Target="../slideLayouts/slideLayout104.xml"/><Relationship Id="rId21" Type="http://schemas.openxmlformats.org/officeDocument/2006/relationships/slideLayout" Target="../slideLayouts/slideLayout122.xml"/><Relationship Id="rId34" Type="http://schemas.openxmlformats.org/officeDocument/2006/relationships/image" Target="../media/image11.png"/><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5" Type="http://schemas.openxmlformats.org/officeDocument/2006/relationships/slideLayout" Target="../slideLayouts/slideLayout126.xml"/><Relationship Id="rId33" Type="http://schemas.openxmlformats.org/officeDocument/2006/relationships/image" Target="../media/image3.png"/><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slideLayout" Target="../slideLayouts/slideLayout121.xml"/><Relationship Id="rId29" Type="http://schemas.openxmlformats.org/officeDocument/2006/relationships/tags" Target="../tags/tag182.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24" Type="http://schemas.openxmlformats.org/officeDocument/2006/relationships/slideLayout" Target="../slideLayouts/slideLayout125.xml"/><Relationship Id="rId32" Type="http://schemas.openxmlformats.org/officeDocument/2006/relationships/image" Target="../media/image2.png"/><Relationship Id="rId5" Type="http://schemas.openxmlformats.org/officeDocument/2006/relationships/slideLayout" Target="../slideLayouts/slideLayout106.xml"/><Relationship Id="rId15" Type="http://schemas.openxmlformats.org/officeDocument/2006/relationships/slideLayout" Target="../slideLayouts/slideLayout116.xml"/><Relationship Id="rId23" Type="http://schemas.openxmlformats.org/officeDocument/2006/relationships/slideLayout" Target="../slideLayouts/slideLayout124.xml"/><Relationship Id="rId28" Type="http://schemas.openxmlformats.org/officeDocument/2006/relationships/tags" Target="../tags/tag181.xml"/><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31" Type="http://schemas.openxmlformats.org/officeDocument/2006/relationships/image" Target="../media/image1.emf"/><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 Id="rId22" Type="http://schemas.openxmlformats.org/officeDocument/2006/relationships/slideLayout" Target="../slideLayouts/slideLayout123.xml"/><Relationship Id="rId27" Type="http://schemas.openxmlformats.org/officeDocument/2006/relationships/tags" Target="../tags/tag180.xml"/><Relationship Id="rId30" Type="http://schemas.openxmlformats.org/officeDocument/2006/relationships/oleObject" Target="../embeddings/oleObject1.bin"/><Relationship Id="rId35" Type="http://schemas.openxmlformats.org/officeDocument/2006/relationships/image" Target="../media/image5.png"/><Relationship Id="rId8" Type="http://schemas.openxmlformats.org/officeDocument/2006/relationships/slideLayout" Target="../slideLayouts/slideLayout109.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39.xml"/><Relationship Id="rId18" Type="http://schemas.openxmlformats.org/officeDocument/2006/relationships/slideLayout" Target="../slideLayouts/slideLayout144.xml"/><Relationship Id="rId26" Type="http://schemas.openxmlformats.org/officeDocument/2006/relationships/slideLayout" Target="../slideLayouts/slideLayout152.xml"/><Relationship Id="rId3" Type="http://schemas.openxmlformats.org/officeDocument/2006/relationships/slideLayout" Target="../slideLayouts/slideLayout129.xml"/><Relationship Id="rId21" Type="http://schemas.openxmlformats.org/officeDocument/2006/relationships/slideLayout" Target="../slideLayouts/slideLayout147.xml"/><Relationship Id="rId34" Type="http://schemas.openxmlformats.org/officeDocument/2006/relationships/image" Target="../media/image2.png"/><Relationship Id="rId7" Type="http://schemas.openxmlformats.org/officeDocument/2006/relationships/slideLayout" Target="../slideLayouts/slideLayout133.xml"/><Relationship Id="rId12" Type="http://schemas.openxmlformats.org/officeDocument/2006/relationships/slideLayout" Target="../slideLayouts/slideLayout138.xml"/><Relationship Id="rId17" Type="http://schemas.openxmlformats.org/officeDocument/2006/relationships/slideLayout" Target="../slideLayouts/slideLayout143.xml"/><Relationship Id="rId25" Type="http://schemas.openxmlformats.org/officeDocument/2006/relationships/slideLayout" Target="../slideLayouts/slideLayout151.xml"/><Relationship Id="rId33" Type="http://schemas.openxmlformats.org/officeDocument/2006/relationships/image" Target="../media/image1.emf"/><Relationship Id="rId2" Type="http://schemas.openxmlformats.org/officeDocument/2006/relationships/slideLayout" Target="../slideLayouts/slideLayout128.xml"/><Relationship Id="rId16" Type="http://schemas.openxmlformats.org/officeDocument/2006/relationships/slideLayout" Target="../slideLayouts/slideLayout142.xml"/><Relationship Id="rId20" Type="http://schemas.openxmlformats.org/officeDocument/2006/relationships/slideLayout" Target="../slideLayouts/slideLayout146.xml"/><Relationship Id="rId29" Type="http://schemas.openxmlformats.org/officeDocument/2006/relationships/tags" Target="../tags/tag204.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24" Type="http://schemas.openxmlformats.org/officeDocument/2006/relationships/slideLayout" Target="../slideLayouts/slideLayout150.xml"/><Relationship Id="rId32" Type="http://schemas.openxmlformats.org/officeDocument/2006/relationships/oleObject" Target="../embeddings/oleObject1.bin"/><Relationship Id="rId5" Type="http://schemas.openxmlformats.org/officeDocument/2006/relationships/slideLayout" Target="../slideLayouts/slideLayout131.xml"/><Relationship Id="rId15" Type="http://schemas.openxmlformats.org/officeDocument/2006/relationships/slideLayout" Target="../slideLayouts/slideLayout141.xml"/><Relationship Id="rId23" Type="http://schemas.openxmlformats.org/officeDocument/2006/relationships/slideLayout" Target="../slideLayouts/slideLayout149.xml"/><Relationship Id="rId28" Type="http://schemas.openxmlformats.org/officeDocument/2006/relationships/tags" Target="../tags/tag203.xml"/><Relationship Id="rId36" Type="http://schemas.openxmlformats.org/officeDocument/2006/relationships/image" Target="../media/image5.png"/><Relationship Id="rId10" Type="http://schemas.openxmlformats.org/officeDocument/2006/relationships/slideLayout" Target="../slideLayouts/slideLayout136.xml"/><Relationship Id="rId19" Type="http://schemas.openxmlformats.org/officeDocument/2006/relationships/slideLayout" Target="../slideLayouts/slideLayout145.xml"/><Relationship Id="rId31" Type="http://schemas.openxmlformats.org/officeDocument/2006/relationships/tags" Target="../tags/tag20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 Id="rId22" Type="http://schemas.openxmlformats.org/officeDocument/2006/relationships/slideLayout" Target="../slideLayouts/slideLayout148.xml"/><Relationship Id="rId27" Type="http://schemas.openxmlformats.org/officeDocument/2006/relationships/theme" Target="../theme/theme6.xml"/><Relationship Id="rId30" Type="http://schemas.openxmlformats.org/officeDocument/2006/relationships/tags" Target="../tags/tag205.xml"/><Relationship Id="rId35" Type="http://schemas.openxmlformats.org/officeDocument/2006/relationships/image" Target="../media/image3.png"/><Relationship Id="rId8" Type="http://schemas.openxmlformats.org/officeDocument/2006/relationships/slideLayout" Target="../slideLayouts/slideLayout134.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65.xml"/><Relationship Id="rId18" Type="http://schemas.openxmlformats.org/officeDocument/2006/relationships/slideLayout" Target="../slideLayouts/slideLayout170.xml"/><Relationship Id="rId26" Type="http://schemas.openxmlformats.org/officeDocument/2006/relationships/tags" Target="../tags/tag247.xml"/><Relationship Id="rId3" Type="http://schemas.openxmlformats.org/officeDocument/2006/relationships/slideLayout" Target="../slideLayouts/slideLayout155.xml"/><Relationship Id="rId21" Type="http://schemas.openxmlformats.org/officeDocument/2006/relationships/slideLayout" Target="../slideLayouts/slideLayout173.xml"/><Relationship Id="rId34" Type="http://schemas.openxmlformats.org/officeDocument/2006/relationships/image" Target="../media/image5.png"/><Relationship Id="rId7" Type="http://schemas.openxmlformats.org/officeDocument/2006/relationships/slideLayout" Target="../slideLayouts/slideLayout159.xml"/><Relationship Id="rId12" Type="http://schemas.openxmlformats.org/officeDocument/2006/relationships/slideLayout" Target="../slideLayouts/slideLayout164.xml"/><Relationship Id="rId17" Type="http://schemas.openxmlformats.org/officeDocument/2006/relationships/slideLayout" Target="../slideLayouts/slideLayout169.xml"/><Relationship Id="rId25" Type="http://schemas.openxmlformats.org/officeDocument/2006/relationships/theme" Target="../theme/theme7.xml"/><Relationship Id="rId33" Type="http://schemas.openxmlformats.org/officeDocument/2006/relationships/image" Target="../media/image3.png"/><Relationship Id="rId2" Type="http://schemas.openxmlformats.org/officeDocument/2006/relationships/slideLayout" Target="../slideLayouts/slideLayout154.xml"/><Relationship Id="rId16" Type="http://schemas.openxmlformats.org/officeDocument/2006/relationships/slideLayout" Target="../slideLayouts/slideLayout168.xml"/><Relationship Id="rId20" Type="http://schemas.openxmlformats.org/officeDocument/2006/relationships/slideLayout" Target="../slideLayouts/slideLayout172.xml"/><Relationship Id="rId29" Type="http://schemas.openxmlformats.org/officeDocument/2006/relationships/tags" Target="../tags/tag250.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24" Type="http://schemas.openxmlformats.org/officeDocument/2006/relationships/slideLayout" Target="../slideLayouts/slideLayout176.xml"/><Relationship Id="rId32" Type="http://schemas.openxmlformats.org/officeDocument/2006/relationships/image" Target="../media/image2.png"/><Relationship Id="rId5" Type="http://schemas.openxmlformats.org/officeDocument/2006/relationships/slideLayout" Target="../slideLayouts/slideLayout157.xml"/><Relationship Id="rId15" Type="http://schemas.openxmlformats.org/officeDocument/2006/relationships/slideLayout" Target="../slideLayouts/slideLayout167.xml"/><Relationship Id="rId23" Type="http://schemas.openxmlformats.org/officeDocument/2006/relationships/slideLayout" Target="../slideLayouts/slideLayout175.xml"/><Relationship Id="rId28" Type="http://schemas.openxmlformats.org/officeDocument/2006/relationships/tags" Target="../tags/tag249.xml"/><Relationship Id="rId10" Type="http://schemas.openxmlformats.org/officeDocument/2006/relationships/slideLayout" Target="../slideLayouts/slideLayout162.xml"/><Relationship Id="rId19" Type="http://schemas.openxmlformats.org/officeDocument/2006/relationships/slideLayout" Target="../slideLayouts/slideLayout171.xml"/><Relationship Id="rId31" Type="http://schemas.openxmlformats.org/officeDocument/2006/relationships/image" Target="../media/image1.emf"/><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 Id="rId22" Type="http://schemas.openxmlformats.org/officeDocument/2006/relationships/slideLayout" Target="../slideLayouts/slideLayout174.xml"/><Relationship Id="rId27" Type="http://schemas.openxmlformats.org/officeDocument/2006/relationships/tags" Target="../tags/tag248.xml"/><Relationship Id="rId30" Type="http://schemas.openxmlformats.org/officeDocument/2006/relationships/oleObject" Target="../embeddings/oleObject1.bin"/><Relationship Id="rId8" Type="http://schemas.openxmlformats.org/officeDocument/2006/relationships/slideLayout" Target="../slideLayouts/slideLayout160.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189.xml"/><Relationship Id="rId18" Type="http://schemas.openxmlformats.org/officeDocument/2006/relationships/slideLayout" Target="../slideLayouts/slideLayout194.xml"/><Relationship Id="rId26" Type="http://schemas.openxmlformats.org/officeDocument/2006/relationships/tags" Target="../tags/tag291.xml"/><Relationship Id="rId3" Type="http://schemas.openxmlformats.org/officeDocument/2006/relationships/slideLayout" Target="../slideLayouts/slideLayout179.xml"/><Relationship Id="rId21" Type="http://schemas.openxmlformats.org/officeDocument/2006/relationships/slideLayout" Target="../slideLayouts/slideLayout197.xml"/><Relationship Id="rId34" Type="http://schemas.openxmlformats.org/officeDocument/2006/relationships/image" Target="../media/image4.png"/><Relationship Id="rId7" Type="http://schemas.openxmlformats.org/officeDocument/2006/relationships/slideLayout" Target="../slideLayouts/slideLayout183.xml"/><Relationship Id="rId12" Type="http://schemas.openxmlformats.org/officeDocument/2006/relationships/slideLayout" Target="../slideLayouts/slideLayout188.xml"/><Relationship Id="rId17" Type="http://schemas.openxmlformats.org/officeDocument/2006/relationships/slideLayout" Target="../slideLayouts/slideLayout193.xml"/><Relationship Id="rId25" Type="http://schemas.openxmlformats.org/officeDocument/2006/relationships/theme" Target="../theme/theme8.xml"/><Relationship Id="rId33" Type="http://schemas.openxmlformats.org/officeDocument/2006/relationships/image" Target="../media/image3.png"/><Relationship Id="rId2" Type="http://schemas.openxmlformats.org/officeDocument/2006/relationships/slideLayout" Target="../slideLayouts/slideLayout178.xml"/><Relationship Id="rId16" Type="http://schemas.openxmlformats.org/officeDocument/2006/relationships/slideLayout" Target="../slideLayouts/slideLayout192.xml"/><Relationship Id="rId20" Type="http://schemas.openxmlformats.org/officeDocument/2006/relationships/slideLayout" Target="../slideLayouts/slideLayout196.xml"/><Relationship Id="rId29" Type="http://schemas.openxmlformats.org/officeDocument/2006/relationships/tags" Target="../tags/tag294.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24" Type="http://schemas.openxmlformats.org/officeDocument/2006/relationships/slideLayout" Target="../slideLayouts/slideLayout200.xml"/><Relationship Id="rId32" Type="http://schemas.openxmlformats.org/officeDocument/2006/relationships/image" Target="../media/image2.png"/><Relationship Id="rId5" Type="http://schemas.openxmlformats.org/officeDocument/2006/relationships/slideLayout" Target="../slideLayouts/slideLayout181.xml"/><Relationship Id="rId15" Type="http://schemas.openxmlformats.org/officeDocument/2006/relationships/slideLayout" Target="../slideLayouts/slideLayout191.xml"/><Relationship Id="rId23" Type="http://schemas.openxmlformats.org/officeDocument/2006/relationships/slideLayout" Target="../slideLayouts/slideLayout199.xml"/><Relationship Id="rId28" Type="http://schemas.openxmlformats.org/officeDocument/2006/relationships/tags" Target="../tags/tag293.xml"/><Relationship Id="rId10" Type="http://schemas.openxmlformats.org/officeDocument/2006/relationships/slideLayout" Target="../slideLayouts/slideLayout186.xml"/><Relationship Id="rId19" Type="http://schemas.openxmlformats.org/officeDocument/2006/relationships/slideLayout" Target="../slideLayouts/slideLayout195.xml"/><Relationship Id="rId31" Type="http://schemas.openxmlformats.org/officeDocument/2006/relationships/image" Target="../media/image1.emf"/><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slideLayout" Target="../slideLayouts/slideLayout190.xml"/><Relationship Id="rId22" Type="http://schemas.openxmlformats.org/officeDocument/2006/relationships/slideLayout" Target="../slideLayouts/slideLayout198.xml"/><Relationship Id="rId27" Type="http://schemas.openxmlformats.org/officeDocument/2006/relationships/tags" Target="../tags/tag292.xml"/><Relationship Id="rId30" Type="http://schemas.openxmlformats.org/officeDocument/2006/relationships/oleObject" Target="../embeddings/oleObject1.bin"/><Relationship Id="rId35" Type="http://schemas.openxmlformats.org/officeDocument/2006/relationships/image" Target="../media/image5.png"/><Relationship Id="rId8" Type="http://schemas.openxmlformats.org/officeDocument/2006/relationships/slideLayout" Target="../slideLayouts/slideLayout1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7"/>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name="think-cell Slide" r:id="rId31" imgW="360" imgH="360" progId="">
                  <p:embed/>
                </p:oleObj>
              </mc:Choice>
              <mc:Fallback>
                <p:oleObj name="think-cell Slide" r:id="rId31" imgW="360" imgH="360" progId="">
                  <p:embed/>
                  <p:pic>
                    <p:nvPicPr>
                      <p:cNvPr id="10" name="Object 9" hidden="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custDataLst>
              <p:tags r:id="rId28"/>
            </p:custDataLst>
          </p:nvPr>
        </p:nvSpPr>
        <p:spPr>
          <a:xfrm>
            <a:off x="393701" y="180976"/>
            <a:ext cx="11462940" cy="559256"/>
          </a:xfrm>
          <a:prstGeom prst="rect">
            <a:avLst/>
          </a:prstGeom>
          <a:noFill/>
          <a:extLst>
            <a:ext uri="{909E8E84-426E-40DD-AFC4-6F175D3DCCD1}">
              <a14:hiddenFill xmlns:a14="http://schemas.microsoft.com/office/drawing/2010/main">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393701" y="1196752"/>
            <a:ext cx="11462940"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pic>
        <p:nvPicPr>
          <p:cNvPr id="11" name="Picture 115"/>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p:blipFill>
        <p:spPr bwMode="auto">
          <a:xfrm>
            <a:off x="327797" y="6295516"/>
            <a:ext cx="1115548" cy="4271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hape, rectangle&#10;&#10;Description automatically generated">
            <a:extLst>
              <a:ext uri="{FF2B5EF4-FFF2-40B4-BE49-F238E27FC236}">
                <a16:creationId xmlns:a16="http://schemas.microsoft.com/office/drawing/2014/main" id="{F3003D39-787E-4DD7-BD33-D06DC937071E}"/>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393700" y="931933"/>
            <a:ext cx="11798299" cy="64104"/>
          </a:xfrm>
          <a:prstGeom prst="rect">
            <a:avLst/>
          </a:prstGeom>
        </p:spPr>
      </p:pic>
      <p:sp>
        <p:nvSpPr>
          <p:cNvPr id="8" name="Slide Number Placeholder 5">
            <a:extLst>
              <a:ext uri="{FF2B5EF4-FFF2-40B4-BE49-F238E27FC236}">
                <a16:creationId xmlns:a16="http://schemas.microsoft.com/office/drawing/2014/main" id="{110B1F15-5D66-4E13-B6E7-B20FA479CDEE}"/>
              </a:ext>
            </a:extLst>
          </p:cNvPr>
          <p:cNvSpPr>
            <a:spLocks noGrp="1"/>
          </p:cNvSpPr>
          <p:nvPr>
            <p:ph type="sldNum" sz="quarter" idx="4"/>
            <p:custDataLst>
              <p:tags r:id="rId30"/>
            </p:custDataLst>
          </p:nvPr>
        </p:nvSpPr>
        <p:spPr>
          <a:xfrm>
            <a:off x="10406145"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pic>
        <p:nvPicPr>
          <p:cNvPr id="9" name="Picture 8">
            <a:extLst>
              <a:ext uri="{FF2B5EF4-FFF2-40B4-BE49-F238E27FC236}">
                <a16:creationId xmlns:a16="http://schemas.microsoft.com/office/drawing/2014/main" id="{C667CAB2-795E-405B-9E4D-BBF0ABFE299B}"/>
              </a:ext>
            </a:extLst>
          </p:cNvPr>
          <p:cNvPicPr>
            <a:picLocks noChangeAspect="1"/>
          </p:cNvPicPr>
          <p:nvPr userDrawn="1"/>
        </p:nvPicPr>
        <p:blipFill>
          <a:blip r:embed="rId35" cstate="print">
            <a:extLst>
              <a:ext uri="{28A0092B-C50C-407E-A947-70E740481C1C}">
                <a14:useLocalDpi xmlns:a14="http://schemas.microsoft.com/office/drawing/2010/main" val="0"/>
              </a:ext>
            </a:extLst>
          </a:blip>
          <a:srcRect/>
          <a:stretch/>
        </p:blipFill>
        <p:spPr>
          <a:xfrm>
            <a:off x="11157925" y="6284296"/>
            <a:ext cx="766798" cy="399081"/>
          </a:xfrm>
          <a:prstGeom prst="rect">
            <a:avLst/>
          </a:prstGeom>
        </p:spPr>
      </p:pic>
    </p:spTree>
    <p:extLst>
      <p:ext uri="{BB962C8B-B14F-4D97-AF65-F5344CB8AC3E}">
        <p14:creationId xmlns:p14="http://schemas.microsoft.com/office/powerpoint/2010/main" val="39602435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869" r:id="rId25"/>
  </p:sldLayoutIdLst>
  <p:hf sldNum="0" hdr="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8"/>
            </p:custDataLst>
          </p:nvPr>
        </p:nvGraphicFramePr>
        <p:xfrm>
          <a:off x="1" y="0"/>
          <a:ext cx="211667" cy="158750"/>
        </p:xfrm>
        <a:graphic>
          <a:graphicData uri="http://schemas.openxmlformats.org/presentationml/2006/ole">
            <mc:AlternateContent xmlns:mc="http://schemas.openxmlformats.org/markup-compatibility/2006">
              <mc:Choice xmlns:v="urn:schemas-microsoft-com:vml" Requires="v">
                <p:oleObj name="think-cell Slide" r:id="rId32" imgW="360" imgH="360" progId="">
                  <p:embed/>
                </p:oleObj>
              </mc:Choice>
              <mc:Fallback>
                <p:oleObj name="think-cell Slide" r:id="rId32" imgW="360" imgH="360" progId="">
                  <p:embed/>
                  <p:pic>
                    <p:nvPicPr>
                      <p:cNvPr id="10" name="Object 9" hidden="1"/>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 y="0"/>
                        <a:ext cx="211667"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custDataLst>
              <p:tags r:id="rId29"/>
            </p:custDataLst>
          </p:nvPr>
        </p:nvSpPr>
        <p:spPr>
          <a:xfrm>
            <a:off x="393701" y="180976"/>
            <a:ext cx="11462940" cy="559256"/>
          </a:xfrm>
          <a:prstGeom prst="rect">
            <a:avLst/>
          </a:prstGeom>
          <a:noFill/>
          <a:extLst>
            <a:ext uri="{909E8E84-426E-40DD-AFC4-6F175D3DCCD1}">
              <a14:hiddenFill xmlns:a14="http://schemas.microsoft.com/office/drawing/2010/main">
                <a:solidFill>
                  <a:srgbClr val="00329B"/>
                </a:solidFill>
              </a14:hiddenFill>
            </a:ext>
          </a:extLst>
        </p:spPr>
        <p:txBody>
          <a:bodyPr vert="horz" wrap="none" lIns="72000" tIns="72000" rIns="72000" bIns="72000" rtlCol="0" anchor="ctr">
            <a:normAutofit/>
          </a:bodyPr>
          <a:lstStyle/>
          <a:p>
            <a:endParaRPr lang="en-US"/>
          </a:p>
        </p:txBody>
      </p:sp>
      <p:sp>
        <p:nvSpPr>
          <p:cNvPr id="3" name="Text Placeholder 2"/>
          <p:cNvSpPr>
            <a:spLocks noGrp="1"/>
          </p:cNvSpPr>
          <p:nvPr>
            <p:ph type="body" idx="1"/>
            <p:custDataLst>
              <p:tags r:id="rId30"/>
            </p:custDataLst>
          </p:nvPr>
        </p:nvSpPr>
        <p:spPr>
          <a:xfrm>
            <a:off x="393701" y="1196752"/>
            <a:ext cx="11462940" cy="4883466"/>
          </a:xfrm>
          <a:prstGeom prst="rect">
            <a:avLst/>
          </a:prstGeom>
        </p:spPr>
        <p:txBody>
          <a:bodyPr vert="horz" lIns="72000" tIns="72000" rIns="72000" bIns="72000" rtlCol="0">
            <a:normAutofit/>
          </a:bodyPr>
          <a:lstStyle/>
          <a:p>
            <a:pPr lvl="0"/>
            <a:r>
              <a:rPr lang="en-US"/>
              <a:t>First Text Level</a:t>
            </a:r>
          </a:p>
          <a:p>
            <a:pPr lvl="1"/>
            <a:r>
              <a:rPr lang="en-US"/>
              <a:t>Second</a:t>
            </a:r>
          </a:p>
          <a:p>
            <a:pPr lvl="2"/>
            <a:r>
              <a:rPr lang="en-US"/>
              <a:t>Third</a:t>
            </a:r>
          </a:p>
          <a:p>
            <a:pPr lvl="3"/>
            <a:r>
              <a:rPr lang="en-US"/>
              <a:t>Fourth</a:t>
            </a:r>
          </a:p>
          <a:p>
            <a:pPr lvl="4"/>
            <a:r>
              <a:rPr lang="en-US"/>
              <a:t>Fifth</a:t>
            </a:r>
          </a:p>
        </p:txBody>
      </p:sp>
      <p:pic>
        <p:nvPicPr>
          <p:cNvPr id="11" name="Picture 115"/>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p:blipFill>
        <p:spPr bwMode="auto">
          <a:xfrm>
            <a:off x="327797" y="6295517"/>
            <a:ext cx="1115548" cy="4271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hape, rectangle&#10;&#10;Description automatically generated">
            <a:extLst>
              <a:ext uri="{FF2B5EF4-FFF2-40B4-BE49-F238E27FC236}">
                <a16:creationId xmlns:a16="http://schemas.microsoft.com/office/drawing/2014/main" id="{F3003D39-787E-4DD7-BD33-D06DC937071E}"/>
              </a:ext>
            </a:extLst>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393701" y="931933"/>
            <a:ext cx="11798299" cy="64104"/>
          </a:xfrm>
          <a:prstGeom prst="rect">
            <a:avLst/>
          </a:prstGeom>
        </p:spPr>
      </p:pic>
      <p:sp>
        <p:nvSpPr>
          <p:cNvPr id="8" name="Slide Number Placeholder 5">
            <a:extLst>
              <a:ext uri="{FF2B5EF4-FFF2-40B4-BE49-F238E27FC236}">
                <a16:creationId xmlns:a16="http://schemas.microsoft.com/office/drawing/2014/main" id="{79EE070D-0093-4006-96BA-B205FD52424A}"/>
              </a:ext>
            </a:extLst>
          </p:cNvPr>
          <p:cNvSpPr>
            <a:spLocks noGrp="1"/>
          </p:cNvSpPr>
          <p:nvPr>
            <p:ph type="sldNum" sz="quarter" idx="4"/>
            <p:custDataLst>
              <p:tags r:id="rId31"/>
            </p:custDataLst>
          </p:nvPr>
        </p:nvSpPr>
        <p:spPr>
          <a:xfrm>
            <a:off x="10406145"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pic>
        <p:nvPicPr>
          <p:cNvPr id="9" name="Picture 8">
            <a:extLst>
              <a:ext uri="{FF2B5EF4-FFF2-40B4-BE49-F238E27FC236}">
                <a16:creationId xmlns:a16="http://schemas.microsoft.com/office/drawing/2014/main" id="{959C8509-6C81-490C-BC25-7876F82C49D0}"/>
              </a:ext>
            </a:extLst>
          </p:cNvPr>
          <p:cNvPicPr>
            <a:picLocks noChangeAspect="1"/>
          </p:cNvPicPr>
          <p:nvPr userDrawn="1"/>
        </p:nvPicPr>
        <p:blipFill>
          <a:blip r:embed="rId36" cstate="print">
            <a:extLst>
              <a:ext uri="{28A0092B-C50C-407E-A947-70E740481C1C}">
                <a14:useLocalDpi xmlns:a14="http://schemas.microsoft.com/office/drawing/2010/main" val="0"/>
              </a:ext>
            </a:extLst>
          </a:blip>
          <a:srcRect/>
          <a:stretch/>
        </p:blipFill>
        <p:spPr>
          <a:xfrm>
            <a:off x="11157925" y="6284296"/>
            <a:ext cx="766798" cy="399081"/>
          </a:xfrm>
          <a:prstGeom prst="rect">
            <a:avLst/>
          </a:prstGeom>
        </p:spPr>
      </p:pic>
    </p:spTree>
    <p:extLst>
      <p:ext uri="{BB962C8B-B14F-4D97-AF65-F5344CB8AC3E}">
        <p14:creationId xmlns:p14="http://schemas.microsoft.com/office/powerpoint/2010/main" val="427431226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Lst>
  <p:hf sldNum="0" hdr="0" dt="0"/>
  <p:txStyles>
    <p:titleStyle>
      <a:lvl1pPr algn="l" defTabSz="914446" rtl="0" eaLnBrk="1" latinLnBrk="0" hangingPunct="1">
        <a:spcBef>
          <a:spcPct val="0"/>
        </a:spcBef>
        <a:buNone/>
        <a:defRPr sz="2400" b="1" kern="1200">
          <a:solidFill>
            <a:srgbClr val="003398"/>
          </a:solidFill>
          <a:latin typeface="Century Gothic" pitchFamily="34" charset="0"/>
          <a:ea typeface="+mj-ea"/>
          <a:cs typeface="+mj-cs"/>
        </a:defRPr>
      </a:lvl1pPr>
    </p:titleStyle>
    <p:bodyStyle>
      <a:lvl1pPr marL="0" indent="0" algn="l" defTabSz="914446"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9" indent="-180009" algn="l" defTabSz="914446" rtl="0" eaLnBrk="1" latinLnBrk="0" hangingPunct="1">
        <a:spcBef>
          <a:spcPts val="300"/>
        </a:spcBef>
        <a:buClr>
          <a:srgbClr val="002060"/>
        </a:buClr>
        <a:buFontTx/>
        <a:buBlip>
          <a:blip r:embed="rId37"/>
        </a:buBlip>
        <a:defRPr sz="1600" kern="1200">
          <a:solidFill>
            <a:schemeClr val="tx1"/>
          </a:solidFill>
          <a:latin typeface="Century Gothic" pitchFamily="34" charset="0"/>
          <a:ea typeface="+mn-ea"/>
          <a:cs typeface="+mn-cs"/>
        </a:defRPr>
      </a:lvl2pPr>
      <a:lvl3pPr marL="360018" indent="-180009" algn="l" defTabSz="914446"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27" indent="-180009" algn="l" defTabSz="914446"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90" indent="-1800090" algn="l" defTabSz="914446" rtl="0" eaLnBrk="1" latinLnBrk="0" hangingPunct="1">
        <a:spcBef>
          <a:spcPts val="300"/>
        </a:spcBef>
        <a:buFont typeface="Arial" pitchFamily="34" charset="0"/>
        <a:buNone/>
        <a:defRPr sz="1600" kern="1200">
          <a:solidFill>
            <a:schemeClr val="tx2"/>
          </a:solidFill>
          <a:latin typeface="+mn-lt"/>
          <a:ea typeface="+mn-ea"/>
          <a:cs typeface="+mn-cs"/>
        </a:defRPr>
      </a:lvl5pPr>
      <a:lvl6pPr marL="2514726" indent="-228611"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49" indent="-228611"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71" indent="-228611"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94" indent="-228611"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7"/>
            </p:custDataLst>
          </p:nvPr>
        </p:nvGraphicFramePr>
        <p:xfrm>
          <a:off x="2" y="0"/>
          <a:ext cx="211667" cy="158750"/>
        </p:xfrm>
        <a:graphic>
          <a:graphicData uri="http://schemas.openxmlformats.org/presentationml/2006/ole">
            <mc:AlternateContent xmlns:mc="http://schemas.openxmlformats.org/markup-compatibility/2006">
              <mc:Choice xmlns:v="urn:schemas-microsoft-com:vml" Requires="v">
                <p:oleObj name="think-cell Slide" r:id="rId31" imgW="360" imgH="360" progId="">
                  <p:embed/>
                </p:oleObj>
              </mc:Choice>
              <mc:Fallback>
                <p:oleObj name="think-cell Slide" r:id="rId31" imgW="360" imgH="360" progId="">
                  <p:embed/>
                  <p:pic>
                    <p:nvPicPr>
                      <p:cNvPr id="10" name="Object 9" hidden="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 y="0"/>
                        <a:ext cx="211667"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custDataLst>
              <p:tags r:id="rId28"/>
            </p:custDataLst>
          </p:nvPr>
        </p:nvSpPr>
        <p:spPr>
          <a:xfrm>
            <a:off x="393702" y="180976"/>
            <a:ext cx="11462940" cy="559256"/>
          </a:xfrm>
          <a:prstGeom prst="rect">
            <a:avLst/>
          </a:prstGeom>
          <a:noFill/>
          <a:extLst>
            <a:ext uri="{909E8E84-426E-40DD-AFC4-6F175D3DCCD1}">
              <a14:hiddenFill xmlns:a14="http://schemas.microsoft.com/office/drawing/2010/main">
                <a:solidFill>
                  <a:srgbClr val="00329B"/>
                </a:solidFill>
              </a14:hiddenFill>
            </a:ext>
          </a:extLst>
        </p:spPr>
        <p:txBody>
          <a:bodyPr vert="horz" wrap="none" lIns="72000" tIns="72000" rIns="72000" bIns="72000" rtlCol="0" anchor="ctr">
            <a:normAutofit/>
          </a:bodyPr>
          <a:lstStyle/>
          <a:p>
            <a:endParaRPr lang="en-US"/>
          </a:p>
        </p:txBody>
      </p:sp>
      <p:sp>
        <p:nvSpPr>
          <p:cNvPr id="3" name="Text Placeholder 2"/>
          <p:cNvSpPr>
            <a:spLocks noGrp="1"/>
          </p:cNvSpPr>
          <p:nvPr>
            <p:ph type="body" idx="1"/>
            <p:custDataLst>
              <p:tags r:id="rId29"/>
            </p:custDataLst>
          </p:nvPr>
        </p:nvSpPr>
        <p:spPr>
          <a:xfrm>
            <a:off x="393702" y="1196752"/>
            <a:ext cx="11462940" cy="4883466"/>
          </a:xfrm>
          <a:prstGeom prst="rect">
            <a:avLst/>
          </a:prstGeom>
        </p:spPr>
        <p:txBody>
          <a:bodyPr vert="horz" lIns="72000" tIns="72000" rIns="72000" bIns="72000" rtlCol="0">
            <a:normAutofit/>
          </a:bodyPr>
          <a:lstStyle/>
          <a:p>
            <a:pPr lvl="0"/>
            <a:r>
              <a:rPr lang="en-US"/>
              <a:t>First Text Level</a:t>
            </a:r>
          </a:p>
          <a:p>
            <a:pPr lvl="1"/>
            <a:r>
              <a:rPr lang="en-US"/>
              <a:t>Second</a:t>
            </a:r>
          </a:p>
          <a:p>
            <a:pPr lvl="2"/>
            <a:r>
              <a:rPr lang="en-US"/>
              <a:t>Third</a:t>
            </a:r>
          </a:p>
          <a:p>
            <a:pPr lvl="3"/>
            <a:r>
              <a:rPr lang="en-US"/>
              <a:t>Fourth</a:t>
            </a:r>
          </a:p>
          <a:p>
            <a:pPr lvl="4"/>
            <a:r>
              <a:rPr lang="en-US"/>
              <a:t>Fifth</a:t>
            </a:r>
          </a:p>
        </p:txBody>
      </p:sp>
      <p:pic>
        <p:nvPicPr>
          <p:cNvPr id="11" name="Picture 115"/>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p:blipFill>
        <p:spPr bwMode="auto">
          <a:xfrm>
            <a:off x="327798" y="6295519"/>
            <a:ext cx="1115548" cy="4271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hape, rectangle&#10;&#10;Description automatically generated">
            <a:extLst>
              <a:ext uri="{FF2B5EF4-FFF2-40B4-BE49-F238E27FC236}">
                <a16:creationId xmlns:a16="http://schemas.microsoft.com/office/drawing/2014/main" id="{F3003D39-787E-4DD7-BD33-D06DC937071E}"/>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393702" y="931933"/>
            <a:ext cx="11798299" cy="64104"/>
          </a:xfrm>
          <a:prstGeom prst="rect">
            <a:avLst/>
          </a:prstGeom>
        </p:spPr>
      </p:pic>
      <p:sp>
        <p:nvSpPr>
          <p:cNvPr id="8" name="Slide Number Placeholder 5">
            <a:extLst>
              <a:ext uri="{FF2B5EF4-FFF2-40B4-BE49-F238E27FC236}">
                <a16:creationId xmlns:a16="http://schemas.microsoft.com/office/drawing/2014/main" id="{569A60CE-8F86-4258-A49A-0CF29FD53E8F}"/>
              </a:ext>
            </a:extLst>
          </p:cNvPr>
          <p:cNvSpPr>
            <a:spLocks noGrp="1"/>
          </p:cNvSpPr>
          <p:nvPr>
            <p:ph type="sldNum" sz="quarter" idx="4"/>
            <p:custDataLst>
              <p:tags r:id="rId30"/>
            </p:custDataLst>
          </p:nvPr>
        </p:nvSpPr>
        <p:spPr>
          <a:xfrm>
            <a:off x="10406145"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pic>
        <p:nvPicPr>
          <p:cNvPr id="9" name="Picture 8">
            <a:extLst>
              <a:ext uri="{FF2B5EF4-FFF2-40B4-BE49-F238E27FC236}">
                <a16:creationId xmlns:a16="http://schemas.microsoft.com/office/drawing/2014/main" id="{6C428E70-D856-43A4-8AF7-BCFE7CC216A8}"/>
              </a:ext>
            </a:extLst>
          </p:cNvPr>
          <p:cNvPicPr>
            <a:picLocks noChangeAspect="1"/>
          </p:cNvPicPr>
          <p:nvPr userDrawn="1"/>
        </p:nvPicPr>
        <p:blipFill>
          <a:blip r:embed="rId35" cstate="print">
            <a:extLst>
              <a:ext uri="{28A0092B-C50C-407E-A947-70E740481C1C}">
                <a14:useLocalDpi xmlns:a14="http://schemas.microsoft.com/office/drawing/2010/main" val="0"/>
              </a:ext>
            </a:extLst>
          </a:blip>
          <a:srcRect/>
          <a:stretch/>
        </p:blipFill>
        <p:spPr>
          <a:xfrm>
            <a:off x="11157925" y="6284296"/>
            <a:ext cx="766798" cy="399081"/>
          </a:xfrm>
          <a:prstGeom prst="rect">
            <a:avLst/>
          </a:prstGeom>
        </p:spPr>
      </p:pic>
    </p:spTree>
    <p:extLst>
      <p:ext uri="{BB962C8B-B14F-4D97-AF65-F5344CB8AC3E}">
        <p14:creationId xmlns:p14="http://schemas.microsoft.com/office/powerpoint/2010/main" val="388773714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Lst>
  <p:hf sldNum="0" hdr="0" dt="0"/>
  <p:txStyles>
    <p:titleStyle>
      <a:lvl1pPr algn="l" defTabSz="685834" rtl="0" eaLnBrk="1" latinLnBrk="0" hangingPunct="1">
        <a:spcBef>
          <a:spcPct val="0"/>
        </a:spcBef>
        <a:buNone/>
        <a:defRPr sz="1800" b="1" kern="1200">
          <a:solidFill>
            <a:srgbClr val="003398"/>
          </a:solidFill>
          <a:latin typeface="Century Gothic" pitchFamily="34" charset="0"/>
          <a:ea typeface="+mj-ea"/>
          <a:cs typeface="+mj-cs"/>
        </a:defRPr>
      </a:lvl1pPr>
    </p:titleStyle>
    <p:bodyStyle>
      <a:lvl1pPr marL="0" indent="0" algn="l" defTabSz="685834" rtl="0" eaLnBrk="1" latinLnBrk="0" hangingPunct="1">
        <a:spcBef>
          <a:spcPts val="225"/>
        </a:spcBef>
        <a:buFont typeface="Arial" pitchFamily="34" charset="0"/>
        <a:buNone/>
        <a:defRPr sz="1200" b="1" kern="1200">
          <a:solidFill>
            <a:schemeClr val="tx1"/>
          </a:solidFill>
          <a:latin typeface="Century Gothic" pitchFamily="34" charset="0"/>
          <a:ea typeface="+mn-ea"/>
          <a:cs typeface="+mn-cs"/>
        </a:defRPr>
      </a:lvl1pPr>
      <a:lvl2pPr marL="135007" indent="-135007" algn="l" defTabSz="685834" rtl="0" eaLnBrk="1" latinLnBrk="0" hangingPunct="1">
        <a:spcBef>
          <a:spcPts val="225"/>
        </a:spcBef>
        <a:buClr>
          <a:srgbClr val="002060"/>
        </a:buClr>
        <a:buFontTx/>
        <a:buBlip>
          <a:blip r:embed="rId36"/>
        </a:buBlip>
        <a:defRPr sz="1200" kern="1200">
          <a:solidFill>
            <a:schemeClr val="tx1"/>
          </a:solidFill>
          <a:latin typeface="Century Gothic" pitchFamily="34" charset="0"/>
          <a:ea typeface="+mn-ea"/>
          <a:cs typeface="+mn-cs"/>
        </a:defRPr>
      </a:lvl2pPr>
      <a:lvl3pPr marL="270014" indent="-135007" algn="l" defTabSz="685834" rtl="0" eaLnBrk="1" latinLnBrk="0" hangingPunct="1">
        <a:spcBef>
          <a:spcPts val="225"/>
        </a:spcBef>
        <a:buClr>
          <a:schemeClr val="accent3"/>
        </a:buClr>
        <a:buFont typeface="Arial" pitchFamily="34" charset="0"/>
        <a:buChar char="•"/>
        <a:defRPr lang="en-US" sz="1200" kern="1200" dirty="0" smtClean="0">
          <a:solidFill>
            <a:schemeClr val="tx1"/>
          </a:solidFill>
          <a:latin typeface="Century Gothic" pitchFamily="34" charset="0"/>
          <a:ea typeface="+mn-ea"/>
          <a:cs typeface="+mn-cs"/>
        </a:defRPr>
      </a:lvl3pPr>
      <a:lvl4pPr marL="405020" indent="-135007" algn="l" defTabSz="685834" rtl="0" eaLnBrk="1" latinLnBrk="0" hangingPunct="1">
        <a:spcBef>
          <a:spcPts val="225"/>
        </a:spcBef>
        <a:buClr>
          <a:schemeClr val="accent3"/>
        </a:buClr>
        <a:buFont typeface="Arial" pitchFamily="34" charset="0"/>
        <a:buChar char="–"/>
        <a:defRPr sz="1200" kern="1200">
          <a:solidFill>
            <a:schemeClr val="tx1"/>
          </a:solidFill>
          <a:latin typeface="Century Gothic" pitchFamily="34" charset="0"/>
          <a:ea typeface="+mn-ea"/>
          <a:cs typeface="+mn-cs"/>
        </a:defRPr>
      </a:lvl4pPr>
      <a:lvl5pPr marL="1350068" indent="-1350068" algn="l" defTabSz="685834" rtl="0" eaLnBrk="1" latinLnBrk="0" hangingPunct="1">
        <a:spcBef>
          <a:spcPts val="225"/>
        </a:spcBef>
        <a:buFont typeface="Arial" pitchFamily="34" charset="0"/>
        <a:buNone/>
        <a:defRPr sz="1200" kern="1200">
          <a:solidFill>
            <a:schemeClr val="tx2"/>
          </a:solidFill>
          <a:latin typeface="+mn-lt"/>
          <a:ea typeface="+mn-ea"/>
          <a:cs typeface="+mn-cs"/>
        </a:defRPr>
      </a:lvl5pPr>
      <a:lvl6pPr marL="1886044" indent="-171459" algn="l" defTabSz="68583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61" indent="-171459" algn="l" defTabSz="68583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79" indent="-171459" algn="l" defTabSz="68583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796" indent="-171459" algn="l" defTabSz="68583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34" rtl="0" eaLnBrk="1" latinLnBrk="0" hangingPunct="1">
        <a:defRPr sz="1350" kern="1200">
          <a:solidFill>
            <a:schemeClr val="tx1"/>
          </a:solidFill>
          <a:latin typeface="+mn-lt"/>
          <a:ea typeface="+mn-ea"/>
          <a:cs typeface="+mn-cs"/>
        </a:defRPr>
      </a:lvl1pPr>
      <a:lvl2pPr marL="342917" algn="l" defTabSz="685834" rtl="0" eaLnBrk="1" latinLnBrk="0" hangingPunct="1">
        <a:defRPr sz="1350" kern="1200">
          <a:solidFill>
            <a:schemeClr val="tx1"/>
          </a:solidFill>
          <a:latin typeface="+mn-lt"/>
          <a:ea typeface="+mn-ea"/>
          <a:cs typeface="+mn-cs"/>
        </a:defRPr>
      </a:lvl2pPr>
      <a:lvl3pPr marL="685834" algn="l" defTabSz="685834" rtl="0" eaLnBrk="1" latinLnBrk="0" hangingPunct="1">
        <a:defRPr sz="1350" kern="1200">
          <a:solidFill>
            <a:schemeClr val="tx1"/>
          </a:solidFill>
          <a:latin typeface="+mn-lt"/>
          <a:ea typeface="+mn-ea"/>
          <a:cs typeface="+mn-cs"/>
        </a:defRPr>
      </a:lvl3pPr>
      <a:lvl4pPr marL="1028751" algn="l" defTabSz="685834" rtl="0" eaLnBrk="1" latinLnBrk="0" hangingPunct="1">
        <a:defRPr sz="1350" kern="1200">
          <a:solidFill>
            <a:schemeClr val="tx1"/>
          </a:solidFill>
          <a:latin typeface="+mn-lt"/>
          <a:ea typeface="+mn-ea"/>
          <a:cs typeface="+mn-cs"/>
        </a:defRPr>
      </a:lvl4pPr>
      <a:lvl5pPr marL="1371669" algn="l" defTabSz="685834" rtl="0" eaLnBrk="1" latinLnBrk="0" hangingPunct="1">
        <a:defRPr sz="1350" kern="1200">
          <a:solidFill>
            <a:schemeClr val="tx1"/>
          </a:solidFill>
          <a:latin typeface="+mn-lt"/>
          <a:ea typeface="+mn-ea"/>
          <a:cs typeface="+mn-cs"/>
        </a:defRPr>
      </a:lvl5pPr>
      <a:lvl6pPr marL="1714586" algn="l" defTabSz="685834" rtl="0" eaLnBrk="1" latinLnBrk="0" hangingPunct="1">
        <a:defRPr sz="1350" kern="1200">
          <a:solidFill>
            <a:schemeClr val="tx1"/>
          </a:solidFill>
          <a:latin typeface="+mn-lt"/>
          <a:ea typeface="+mn-ea"/>
          <a:cs typeface="+mn-cs"/>
        </a:defRPr>
      </a:lvl6pPr>
      <a:lvl7pPr marL="2057503" algn="l" defTabSz="685834" rtl="0" eaLnBrk="1" latinLnBrk="0" hangingPunct="1">
        <a:defRPr sz="1350" kern="1200">
          <a:solidFill>
            <a:schemeClr val="tx1"/>
          </a:solidFill>
          <a:latin typeface="+mn-lt"/>
          <a:ea typeface="+mn-ea"/>
          <a:cs typeface="+mn-cs"/>
        </a:defRPr>
      </a:lvl7pPr>
      <a:lvl8pPr marL="2400420" algn="l" defTabSz="685834" rtl="0" eaLnBrk="1" latinLnBrk="0" hangingPunct="1">
        <a:defRPr sz="1350" kern="1200">
          <a:solidFill>
            <a:schemeClr val="tx1"/>
          </a:solidFill>
          <a:latin typeface="+mn-lt"/>
          <a:ea typeface="+mn-ea"/>
          <a:cs typeface="+mn-cs"/>
        </a:defRPr>
      </a:lvl8pPr>
      <a:lvl9pPr marL="2743337" algn="l" defTabSz="685834"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7"/>
            </p:custDataLst>
          </p:nvPr>
        </p:nvGraphicFramePr>
        <p:xfrm>
          <a:off x="2" y="0"/>
          <a:ext cx="211667" cy="158750"/>
        </p:xfrm>
        <a:graphic>
          <a:graphicData uri="http://schemas.openxmlformats.org/presentationml/2006/ole">
            <mc:AlternateContent xmlns:mc="http://schemas.openxmlformats.org/markup-compatibility/2006">
              <mc:Choice xmlns:v="urn:schemas-microsoft-com:vml" Requires="v">
                <p:oleObj name="think-cell Slide" r:id="rId31" imgW="360" imgH="360" progId="">
                  <p:embed/>
                </p:oleObj>
              </mc:Choice>
              <mc:Fallback>
                <p:oleObj name="think-cell Slide" r:id="rId31" imgW="360" imgH="360" progId="">
                  <p:embed/>
                  <p:pic>
                    <p:nvPicPr>
                      <p:cNvPr id="10" name="Object 9" hidden="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 y="0"/>
                        <a:ext cx="211667"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custDataLst>
              <p:tags r:id="rId28"/>
            </p:custDataLst>
          </p:nvPr>
        </p:nvSpPr>
        <p:spPr>
          <a:xfrm>
            <a:off x="393702" y="180976"/>
            <a:ext cx="11462940" cy="559256"/>
          </a:xfrm>
          <a:prstGeom prst="rect">
            <a:avLst/>
          </a:prstGeom>
          <a:noFill/>
          <a:extLst>
            <a:ext uri="{909E8E84-426E-40DD-AFC4-6F175D3DCCD1}">
              <a14:hiddenFill xmlns:a14="http://schemas.microsoft.com/office/drawing/2010/main">
                <a:solidFill>
                  <a:srgbClr val="00329B"/>
                </a:solidFill>
              </a14:hiddenFill>
            </a:ext>
          </a:extLst>
        </p:spPr>
        <p:txBody>
          <a:bodyPr vert="horz" wrap="none" lIns="72000" tIns="72000" rIns="72000" bIns="72000" rtlCol="0" anchor="ctr">
            <a:normAutofit/>
          </a:bodyPr>
          <a:lstStyle/>
          <a:p>
            <a:endParaRPr lang="en-US"/>
          </a:p>
        </p:txBody>
      </p:sp>
      <p:sp>
        <p:nvSpPr>
          <p:cNvPr id="3" name="Text Placeholder 2"/>
          <p:cNvSpPr>
            <a:spLocks noGrp="1"/>
          </p:cNvSpPr>
          <p:nvPr>
            <p:ph type="body" idx="1"/>
            <p:custDataLst>
              <p:tags r:id="rId29"/>
            </p:custDataLst>
          </p:nvPr>
        </p:nvSpPr>
        <p:spPr>
          <a:xfrm>
            <a:off x="393702" y="1196752"/>
            <a:ext cx="11462940" cy="4883466"/>
          </a:xfrm>
          <a:prstGeom prst="rect">
            <a:avLst/>
          </a:prstGeom>
        </p:spPr>
        <p:txBody>
          <a:bodyPr vert="horz" lIns="72000" tIns="72000" rIns="72000" bIns="72000" rtlCol="0">
            <a:normAutofit/>
          </a:bodyPr>
          <a:lstStyle/>
          <a:p>
            <a:pPr lvl="0"/>
            <a:r>
              <a:rPr lang="en-US"/>
              <a:t>First Text Level</a:t>
            </a:r>
          </a:p>
          <a:p>
            <a:pPr lvl="1"/>
            <a:r>
              <a:rPr lang="en-US"/>
              <a:t>Second</a:t>
            </a:r>
          </a:p>
          <a:p>
            <a:pPr lvl="2"/>
            <a:r>
              <a:rPr lang="en-US"/>
              <a:t>Third</a:t>
            </a:r>
          </a:p>
          <a:p>
            <a:pPr lvl="3"/>
            <a:r>
              <a:rPr lang="en-US"/>
              <a:t>Fourth</a:t>
            </a:r>
          </a:p>
          <a:p>
            <a:pPr lvl="4"/>
            <a:r>
              <a:rPr lang="en-US"/>
              <a:t>Fifth</a:t>
            </a:r>
          </a:p>
        </p:txBody>
      </p:sp>
      <p:sp>
        <p:nvSpPr>
          <p:cNvPr id="6" name="Slide Number Placeholder 5"/>
          <p:cNvSpPr>
            <a:spLocks noGrp="1"/>
          </p:cNvSpPr>
          <p:nvPr>
            <p:ph type="sldNum" sz="quarter" idx="4"/>
            <p:custDataLst>
              <p:tags r:id="rId30"/>
            </p:custDataLst>
          </p:nvPr>
        </p:nvSpPr>
        <p:spPr>
          <a:xfrm>
            <a:off x="11170774" y="6468150"/>
            <a:ext cx="685867"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pic>
        <p:nvPicPr>
          <p:cNvPr id="11" name="Picture 115"/>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p:blipFill>
        <p:spPr bwMode="auto">
          <a:xfrm>
            <a:off x="327798" y="6295519"/>
            <a:ext cx="1115548" cy="4271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hape, rectangle&#10;&#10;Description automatically generated">
            <a:extLst>
              <a:ext uri="{FF2B5EF4-FFF2-40B4-BE49-F238E27FC236}">
                <a16:creationId xmlns:a16="http://schemas.microsoft.com/office/drawing/2014/main" id="{F3003D39-787E-4DD7-BD33-D06DC937071E}"/>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393702" y="931933"/>
            <a:ext cx="11798299" cy="64104"/>
          </a:xfrm>
          <a:prstGeom prst="rect">
            <a:avLst/>
          </a:prstGeom>
        </p:spPr>
      </p:pic>
    </p:spTree>
    <p:extLst>
      <p:ext uri="{BB962C8B-B14F-4D97-AF65-F5344CB8AC3E}">
        <p14:creationId xmlns:p14="http://schemas.microsoft.com/office/powerpoint/2010/main" val="386494943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 id="2147483762" r:id="rId22"/>
    <p:sldLayoutId id="2147483763" r:id="rId23"/>
    <p:sldLayoutId id="2147483764" r:id="rId24"/>
    <p:sldLayoutId id="2147483765" r:id="rId25"/>
  </p:sldLayoutIdLst>
  <p:hf sldNum="0" hdr="0" ftr="0" dt="0"/>
  <p:txStyles>
    <p:titleStyle>
      <a:lvl1pPr algn="l" defTabSz="685834" rtl="0" eaLnBrk="1" latinLnBrk="0" hangingPunct="1">
        <a:spcBef>
          <a:spcPct val="0"/>
        </a:spcBef>
        <a:buNone/>
        <a:defRPr sz="1800" b="1" kern="1200">
          <a:solidFill>
            <a:srgbClr val="003398"/>
          </a:solidFill>
          <a:latin typeface="Century Gothic" pitchFamily="34" charset="0"/>
          <a:ea typeface="+mj-ea"/>
          <a:cs typeface="+mj-cs"/>
        </a:defRPr>
      </a:lvl1pPr>
    </p:titleStyle>
    <p:bodyStyle>
      <a:lvl1pPr marL="0" indent="0" algn="l" defTabSz="685834" rtl="0" eaLnBrk="1" latinLnBrk="0" hangingPunct="1">
        <a:spcBef>
          <a:spcPts val="225"/>
        </a:spcBef>
        <a:buFont typeface="Arial" pitchFamily="34" charset="0"/>
        <a:buNone/>
        <a:defRPr sz="1200" b="1" kern="1200">
          <a:solidFill>
            <a:schemeClr val="tx1"/>
          </a:solidFill>
          <a:latin typeface="Century Gothic" pitchFamily="34" charset="0"/>
          <a:ea typeface="+mn-ea"/>
          <a:cs typeface="+mn-cs"/>
        </a:defRPr>
      </a:lvl1pPr>
      <a:lvl2pPr marL="135007" indent="-135007" algn="l" defTabSz="685834" rtl="0" eaLnBrk="1" latinLnBrk="0" hangingPunct="1">
        <a:spcBef>
          <a:spcPts val="225"/>
        </a:spcBef>
        <a:buClr>
          <a:srgbClr val="002060"/>
        </a:buClr>
        <a:buFontTx/>
        <a:buBlip>
          <a:blip r:embed="rId35"/>
        </a:buBlip>
        <a:defRPr sz="1200" kern="1200">
          <a:solidFill>
            <a:schemeClr val="tx1"/>
          </a:solidFill>
          <a:latin typeface="Century Gothic" pitchFamily="34" charset="0"/>
          <a:ea typeface="+mn-ea"/>
          <a:cs typeface="+mn-cs"/>
        </a:defRPr>
      </a:lvl2pPr>
      <a:lvl3pPr marL="270014" indent="-135007" algn="l" defTabSz="685834" rtl="0" eaLnBrk="1" latinLnBrk="0" hangingPunct="1">
        <a:spcBef>
          <a:spcPts val="225"/>
        </a:spcBef>
        <a:buClr>
          <a:schemeClr val="accent3"/>
        </a:buClr>
        <a:buFont typeface="Arial" pitchFamily="34" charset="0"/>
        <a:buChar char="•"/>
        <a:defRPr lang="en-US" sz="1200" kern="1200" dirty="0" smtClean="0">
          <a:solidFill>
            <a:schemeClr val="tx1"/>
          </a:solidFill>
          <a:latin typeface="Century Gothic" pitchFamily="34" charset="0"/>
          <a:ea typeface="+mn-ea"/>
          <a:cs typeface="+mn-cs"/>
        </a:defRPr>
      </a:lvl3pPr>
      <a:lvl4pPr marL="405020" indent="-135007" algn="l" defTabSz="685834" rtl="0" eaLnBrk="1" latinLnBrk="0" hangingPunct="1">
        <a:spcBef>
          <a:spcPts val="225"/>
        </a:spcBef>
        <a:buClr>
          <a:schemeClr val="accent3"/>
        </a:buClr>
        <a:buFont typeface="Arial" pitchFamily="34" charset="0"/>
        <a:buChar char="–"/>
        <a:defRPr sz="1200" kern="1200">
          <a:solidFill>
            <a:schemeClr val="tx1"/>
          </a:solidFill>
          <a:latin typeface="Century Gothic" pitchFamily="34" charset="0"/>
          <a:ea typeface="+mn-ea"/>
          <a:cs typeface="+mn-cs"/>
        </a:defRPr>
      </a:lvl4pPr>
      <a:lvl5pPr marL="1350068" indent="-1350068" algn="l" defTabSz="685834" rtl="0" eaLnBrk="1" latinLnBrk="0" hangingPunct="1">
        <a:spcBef>
          <a:spcPts val="225"/>
        </a:spcBef>
        <a:buFont typeface="Arial" pitchFamily="34" charset="0"/>
        <a:buNone/>
        <a:defRPr sz="1200" kern="1200">
          <a:solidFill>
            <a:schemeClr val="tx2"/>
          </a:solidFill>
          <a:latin typeface="+mn-lt"/>
          <a:ea typeface="+mn-ea"/>
          <a:cs typeface="+mn-cs"/>
        </a:defRPr>
      </a:lvl5pPr>
      <a:lvl6pPr marL="1886044" indent="-171459" algn="l" defTabSz="68583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61" indent="-171459" algn="l" defTabSz="68583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79" indent="-171459" algn="l" defTabSz="68583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796" indent="-171459" algn="l" defTabSz="68583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34" rtl="0" eaLnBrk="1" latinLnBrk="0" hangingPunct="1">
        <a:defRPr sz="1350" kern="1200">
          <a:solidFill>
            <a:schemeClr val="tx1"/>
          </a:solidFill>
          <a:latin typeface="+mn-lt"/>
          <a:ea typeface="+mn-ea"/>
          <a:cs typeface="+mn-cs"/>
        </a:defRPr>
      </a:lvl1pPr>
      <a:lvl2pPr marL="342917" algn="l" defTabSz="685834" rtl="0" eaLnBrk="1" latinLnBrk="0" hangingPunct="1">
        <a:defRPr sz="1350" kern="1200">
          <a:solidFill>
            <a:schemeClr val="tx1"/>
          </a:solidFill>
          <a:latin typeface="+mn-lt"/>
          <a:ea typeface="+mn-ea"/>
          <a:cs typeface="+mn-cs"/>
        </a:defRPr>
      </a:lvl2pPr>
      <a:lvl3pPr marL="685834" algn="l" defTabSz="685834" rtl="0" eaLnBrk="1" latinLnBrk="0" hangingPunct="1">
        <a:defRPr sz="1350" kern="1200">
          <a:solidFill>
            <a:schemeClr val="tx1"/>
          </a:solidFill>
          <a:latin typeface="+mn-lt"/>
          <a:ea typeface="+mn-ea"/>
          <a:cs typeface="+mn-cs"/>
        </a:defRPr>
      </a:lvl3pPr>
      <a:lvl4pPr marL="1028751" algn="l" defTabSz="685834" rtl="0" eaLnBrk="1" latinLnBrk="0" hangingPunct="1">
        <a:defRPr sz="1350" kern="1200">
          <a:solidFill>
            <a:schemeClr val="tx1"/>
          </a:solidFill>
          <a:latin typeface="+mn-lt"/>
          <a:ea typeface="+mn-ea"/>
          <a:cs typeface="+mn-cs"/>
        </a:defRPr>
      </a:lvl4pPr>
      <a:lvl5pPr marL="1371669" algn="l" defTabSz="685834" rtl="0" eaLnBrk="1" latinLnBrk="0" hangingPunct="1">
        <a:defRPr sz="1350" kern="1200">
          <a:solidFill>
            <a:schemeClr val="tx1"/>
          </a:solidFill>
          <a:latin typeface="+mn-lt"/>
          <a:ea typeface="+mn-ea"/>
          <a:cs typeface="+mn-cs"/>
        </a:defRPr>
      </a:lvl5pPr>
      <a:lvl6pPr marL="1714586" algn="l" defTabSz="685834" rtl="0" eaLnBrk="1" latinLnBrk="0" hangingPunct="1">
        <a:defRPr sz="1350" kern="1200">
          <a:solidFill>
            <a:schemeClr val="tx1"/>
          </a:solidFill>
          <a:latin typeface="+mn-lt"/>
          <a:ea typeface="+mn-ea"/>
          <a:cs typeface="+mn-cs"/>
        </a:defRPr>
      </a:lvl6pPr>
      <a:lvl7pPr marL="2057503" algn="l" defTabSz="685834" rtl="0" eaLnBrk="1" latinLnBrk="0" hangingPunct="1">
        <a:defRPr sz="1350" kern="1200">
          <a:solidFill>
            <a:schemeClr val="tx1"/>
          </a:solidFill>
          <a:latin typeface="+mn-lt"/>
          <a:ea typeface="+mn-ea"/>
          <a:cs typeface="+mn-cs"/>
        </a:defRPr>
      </a:lvl7pPr>
      <a:lvl8pPr marL="2400420" algn="l" defTabSz="685834" rtl="0" eaLnBrk="1" latinLnBrk="0" hangingPunct="1">
        <a:defRPr sz="1350" kern="1200">
          <a:solidFill>
            <a:schemeClr val="tx1"/>
          </a:solidFill>
          <a:latin typeface="+mn-lt"/>
          <a:ea typeface="+mn-ea"/>
          <a:cs typeface="+mn-cs"/>
        </a:defRPr>
      </a:lvl8pPr>
      <a:lvl9pPr marL="2743337" algn="l" defTabSz="685834"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7"/>
            </p:custDataLst>
          </p:nvPr>
        </p:nvGraphicFramePr>
        <p:xfrm>
          <a:off x="1" y="0"/>
          <a:ext cx="211667" cy="158750"/>
        </p:xfrm>
        <a:graphic>
          <a:graphicData uri="http://schemas.openxmlformats.org/presentationml/2006/ole">
            <mc:AlternateContent xmlns:mc="http://schemas.openxmlformats.org/markup-compatibility/2006">
              <mc:Choice xmlns:v="urn:schemas-microsoft-com:vml" Requires="v">
                <p:oleObj name="think-cell Slide" r:id="rId30" imgW="360" imgH="360" progId="">
                  <p:embed/>
                </p:oleObj>
              </mc:Choice>
              <mc:Fallback>
                <p:oleObj name="think-cell Slide" r:id="rId30" imgW="360" imgH="360" progId="">
                  <p:embed/>
                  <p:pic>
                    <p:nvPicPr>
                      <p:cNvPr id="10" name="Object 9" hidden="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 y="0"/>
                        <a:ext cx="211667"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custDataLst>
              <p:tags r:id="rId28"/>
            </p:custDataLst>
          </p:nvPr>
        </p:nvSpPr>
        <p:spPr>
          <a:xfrm>
            <a:off x="393701" y="180976"/>
            <a:ext cx="11462940" cy="559256"/>
          </a:xfrm>
          <a:prstGeom prst="rect">
            <a:avLst/>
          </a:prstGeom>
          <a:noFill/>
          <a:extLst>
            <a:ext uri="{909E8E84-426E-40DD-AFC4-6F175D3DCCD1}">
              <a14:hiddenFill xmlns:a14="http://schemas.microsoft.com/office/drawing/2010/main">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393701" y="1196752"/>
            <a:ext cx="11462940"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pic>
        <p:nvPicPr>
          <p:cNvPr id="11" name="Picture 115"/>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p:blipFill>
        <p:spPr bwMode="auto">
          <a:xfrm>
            <a:off x="327797" y="6295517"/>
            <a:ext cx="1115548" cy="4271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hape, rectangle&#10;&#10;Description automatically generated">
            <a:extLst>
              <a:ext uri="{FF2B5EF4-FFF2-40B4-BE49-F238E27FC236}">
                <a16:creationId xmlns:a16="http://schemas.microsoft.com/office/drawing/2014/main" id="{F3003D39-787E-4DD7-BD33-D06DC937071E}"/>
              </a:ext>
            </a:extLst>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393701" y="931933"/>
            <a:ext cx="11798299" cy="64104"/>
          </a:xfrm>
          <a:prstGeom prst="rect">
            <a:avLst/>
          </a:prstGeom>
        </p:spPr>
      </p:pic>
      <p:pic>
        <p:nvPicPr>
          <p:cNvPr id="7" name="Picture 6">
            <a:extLst>
              <a:ext uri="{FF2B5EF4-FFF2-40B4-BE49-F238E27FC236}">
                <a16:creationId xmlns:a16="http://schemas.microsoft.com/office/drawing/2014/main" id="{1BA9A034-8AD1-41E5-834B-0ACCF519681E}"/>
              </a:ext>
            </a:extLst>
          </p:cNvPr>
          <p:cNvPicPr>
            <a:picLocks noChangeAspect="1"/>
          </p:cNvPicPr>
          <p:nvPr userDrawn="1"/>
        </p:nvPicPr>
        <p:blipFill>
          <a:blip r:embed="rId34" cstate="print">
            <a:extLst>
              <a:ext uri="{28A0092B-C50C-407E-A947-70E740481C1C}">
                <a14:useLocalDpi xmlns:a14="http://schemas.microsoft.com/office/drawing/2010/main" val="0"/>
              </a:ext>
            </a:extLst>
          </a:blip>
          <a:srcRect/>
          <a:stretch/>
        </p:blipFill>
        <p:spPr>
          <a:xfrm>
            <a:off x="11179192" y="6356019"/>
            <a:ext cx="670296" cy="306165"/>
          </a:xfrm>
          <a:prstGeom prst="rect">
            <a:avLst/>
          </a:prstGeom>
        </p:spPr>
      </p:pic>
    </p:spTree>
    <p:extLst>
      <p:ext uri="{BB962C8B-B14F-4D97-AF65-F5344CB8AC3E}">
        <p14:creationId xmlns:p14="http://schemas.microsoft.com/office/powerpoint/2010/main" val="46748730"/>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 id="2147483785" r:id="rId19"/>
    <p:sldLayoutId id="2147483786" r:id="rId20"/>
    <p:sldLayoutId id="2147483787" r:id="rId21"/>
    <p:sldLayoutId id="2147483788" r:id="rId22"/>
    <p:sldLayoutId id="2147483789" r:id="rId23"/>
    <p:sldLayoutId id="2147483790" r:id="rId24"/>
    <p:sldLayoutId id="2147483791" r:id="rId25"/>
  </p:sldLayoutIdLst>
  <p:hf sldNum="0" hdr="0" ftr="0" dt="0"/>
  <p:txStyles>
    <p:titleStyle>
      <a:lvl1pPr algn="l" defTabSz="914446"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46"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9" indent="-180009" algn="l" defTabSz="914446" rtl="0" eaLnBrk="1" latinLnBrk="0" hangingPunct="1">
        <a:spcBef>
          <a:spcPts val="300"/>
        </a:spcBef>
        <a:buClr>
          <a:srgbClr val="002060"/>
        </a:buClr>
        <a:buFontTx/>
        <a:buBlip>
          <a:blip r:embed="rId35"/>
        </a:buBlip>
        <a:defRPr sz="1600" kern="1200">
          <a:solidFill>
            <a:schemeClr val="tx1"/>
          </a:solidFill>
          <a:latin typeface="Century Gothic" pitchFamily="34" charset="0"/>
          <a:ea typeface="+mn-ea"/>
          <a:cs typeface="+mn-cs"/>
        </a:defRPr>
      </a:lvl2pPr>
      <a:lvl3pPr marL="360018" indent="-180009" algn="l" defTabSz="914446"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27" indent="-180009" algn="l" defTabSz="914446"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90" indent="-1800090" algn="l" defTabSz="914446" rtl="0" eaLnBrk="1" latinLnBrk="0" hangingPunct="1">
        <a:spcBef>
          <a:spcPts val="300"/>
        </a:spcBef>
        <a:buFont typeface="Arial" pitchFamily="34" charset="0"/>
        <a:buNone/>
        <a:defRPr sz="1600" kern="1200">
          <a:solidFill>
            <a:schemeClr val="tx2"/>
          </a:solidFill>
          <a:latin typeface="+mn-lt"/>
          <a:ea typeface="+mn-ea"/>
          <a:cs typeface="+mn-cs"/>
        </a:defRPr>
      </a:lvl5pPr>
      <a:lvl6pPr marL="2514726" indent="-228611"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49" indent="-228611"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71" indent="-228611"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94" indent="-228611"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8"/>
            </p:custDataLst>
          </p:nvPr>
        </p:nvGraphicFramePr>
        <p:xfrm>
          <a:off x="1" y="0"/>
          <a:ext cx="211667" cy="158750"/>
        </p:xfrm>
        <a:graphic>
          <a:graphicData uri="http://schemas.openxmlformats.org/presentationml/2006/ole">
            <mc:AlternateContent xmlns:mc="http://schemas.openxmlformats.org/markup-compatibility/2006">
              <mc:Choice xmlns:v="urn:schemas-microsoft-com:vml" Requires="v">
                <p:oleObj name="think-cell Slide" r:id="rId32" imgW="360" imgH="360" progId="">
                  <p:embed/>
                </p:oleObj>
              </mc:Choice>
              <mc:Fallback>
                <p:oleObj name="think-cell Slide" r:id="rId32" imgW="360" imgH="360" progId="">
                  <p:embed/>
                  <p:pic>
                    <p:nvPicPr>
                      <p:cNvPr id="10" name="Object 9" hidden="1"/>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 y="0"/>
                        <a:ext cx="211667"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custDataLst>
              <p:tags r:id="rId29"/>
            </p:custDataLst>
          </p:nvPr>
        </p:nvSpPr>
        <p:spPr>
          <a:xfrm>
            <a:off x="393701" y="180976"/>
            <a:ext cx="11462940" cy="559256"/>
          </a:xfrm>
          <a:prstGeom prst="rect">
            <a:avLst/>
          </a:prstGeom>
          <a:noFill/>
          <a:extLst>
            <a:ext uri="{909E8E84-426E-40DD-AFC4-6F175D3DCCD1}">
              <a14:hiddenFill xmlns:a14="http://schemas.microsoft.com/office/drawing/2010/main">
                <a:solidFill>
                  <a:srgbClr val="00329B"/>
                </a:solidFill>
              </a14:hiddenFill>
            </a:ext>
          </a:extLst>
        </p:spPr>
        <p:txBody>
          <a:bodyPr vert="horz" wrap="none" lIns="72000" tIns="72000" rIns="72000" bIns="72000" rtlCol="0" anchor="ctr">
            <a:normAutofit/>
          </a:bodyPr>
          <a:lstStyle/>
          <a:p>
            <a:endParaRPr lang="en-US"/>
          </a:p>
        </p:txBody>
      </p:sp>
      <p:sp>
        <p:nvSpPr>
          <p:cNvPr id="3" name="Text Placeholder 2"/>
          <p:cNvSpPr>
            <a:spLocks noGrp="1"/>
          </p:cNvSpPr>
          <p:nvPr>
            <p:ph type="body" idx="1"/>
            <p:custDataLst>
              <p:tags r:id="rId30"/>
            </p:custDataLst>
          </p:nvPr>
        </p:nvSpPr>
        <p:spPr>
          <a:xfrm>
            <a:off x="393701" y="1196752"/>
            <a:ext cx="11462940" cy="4883466"/>
          </a:xfrm>
          <a:prstGeom prst="rect">
            <a:avLst/>
          </a:prstGeom>
        </p:spPr>
        <p:txBody>
          <a:bodyPr vert="horz" lIns="72000" tIns="72000" rIns="72000" bIns="72000" rtlCol="0">
            <a:normAutofit/>
          </a:bodyPr>
          <a:lstStyle/>
          <a:p>
            <a:pPr lvl="0"/>
            <a:r>
              <a:rPr lang="en-US"/>
              <a:t>First Text Level</a:t>
            </a:r>
          </a:p>
          <a:p>
            <a:pPr lvl="1"/>
            <a:r>
              <a:rPr lang="en-US"/>
              <a:t>Second</a:t>
            </a:r>
          </a:p>
          <a:p>
            <a:pPr lvl="2"/>
            <a:r>
              <a:rPr lang="en-US"/>
              <a:t>Third</a:t>
            </a:r>
          </a:p>
          <a:p>
            <a:pPr lvl="3"/>
            <a:r>
              <a:rPr lang="en-US"/>
              <a:t>Fourth</a:t>
            </a:r>
          </a:p>
          <a:p>
            <a:pPr lvl="4"/>
            <a:r>
              <a:rPr lang="en-US"/>
              <a:t>Fifth</a:t>
            </a:r>
          </a:p>
        </p:txBody>
      </p:sp>
      <p:sp>
        <p:nvSpPr>
          <p:cNvPr id="6" name="Slide Number Placeholder 5"/>
          <p:cNvSpPr>
            <a:spLocks noGrp="1"/>
          </p:cNvSpPr>
          <p:nvPr>
            <p:ph type="sldNum" sz="quarter" idx="4"/>
            <p:custDataLst>
              <p:tags r:id="rId31"/>
            </p:custDataLst>
          </p:nvPr>
        </p:nvSpPr>
        <p:spPr>
          <a:xfrm>
            <a:off x="11170774"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pic>
        <p:nvPicPr>
          <p:cNvPr id="11" name="Picture 115"/>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p:blipFill>
        <p:spPr bwMode="auto">
          <a:xfrm>
            <a:off x="327797" y="6295517"/>
            <a:ext cx="1115548" cy="4271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hape, rectangle&#10;&#10;Description automatically generated">
            <a:extLst>
              <a:ext uri="{FF2B5EF4-FFF2-40B4-BE49-F238E27FC236}">
                <a16:creationId xmlns:a16="http://schemas.microsoft.com/office/drawing/2014/main" id="{F3003D39-787E-4DD7-BD33-D06DC937071E}"/>
              </a:ext>
            </a:extLst>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393701" y="931933"/>
            <a:ext cx="11798299" cy="64104"/>
          </a:xfrm>
          <a:prstGeom prst="rect">
            <a:avLst/>
          </a:prstGeom>
        </p:spPr>
      </p:pic>
    </p:spTree>
    <p:extLst>
      <p:ext uri="{BB962C8B-B14F-4D97-AF65-F5344CB8AC3E}">
        <p14:creationId xmlns:p14="http://schemas.microsoft.com/office/powerpoint/2010/main" val="45762074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 id="2147483811" r:id="rId19"/>
    <p:sldLayoutId id="2147483812" r:id="rId20"/>
    <p:sldLayoutId id="2147483813" r:id="rId21"/>
    <p:sldLayoutId id="2147483814" r:id="rId22"/>
    <p:sldLayoutId id="2147483815" r:id="rId23"/>
    <p:sldLayoutId id="2147483816" r:id="rId24"/>
    <p:sldLayoutId id="2147483817" r:id="rId25"/>
    <p:sldLayoutId id="2147483818" r:id="rId26"/>
  </p:sldLayoutIdLst>
  <p:hf sldNum="0" hdr="0" ftr="0" dt="0"/>
  <p:txStyles>
    <p:titleStyle>
      <a:lvl1pPr algn="l" defTabSz="914446" rtl="0" eaLnBrk="1" latinLnBrk="0" hangingPunct="1">
        <a:spcBef>
          <a:spcPct val="0"/>
        </a:spcBef>
        <a:buNone/>
        <a:defRPr sz="2400" b="1" kern="1200">
          <a:solidFill>
            <a:srgbClr val="003398"/>
          </a:solidFill>
          <a:latin typeface="Century Gothic" pitchFamily="34" charset="0"/>
          <a:ea typeface="+mj-ea"/>
          <a:cs typeface="+mj-cs"/>
        </a:defRPr>
      </a:lvl1pPr>
    </p:titleStyle>
    <p:bodyStyle>
      <a:lvl1pPr marL="0" indent="0" algn="l" defTabSz="914446"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9" indent="-180009" algn="l" defTabSz="914446"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18" indent="-180009" algn="l" defTabSz="914446"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27" indent="-180009" algn="l" defTabSz="914446"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90" indent="-1800090" algn="l" defTabSz="914446" rtl="0" eaLnBrk="1" latinLnBrk="0" hangingPunct="1">
        <a:spcBef>
          <a:spcPts val="300"/>
        </a:spcBef>
        <a:buFont typeface="Arial" pitchFamily="34" charset="0"/>
        <a:buNone/>
        <a:defRPr sz="1600" kern="1200">
          <a:solidFill>
            <a:schemeClr val="tx2"/>
          </a:solidFill>
          <a:latin typeface="+mn-lt"/>
          <a:ea typeface="+mn-ea"/>
          <a:cs typeface="+mn-cs"/>
        </a:defRPr>
      </a:lvl5pPr>
      <a:lvl6pPr marL="2514726" indent="-228611"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49" indent="-228611"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71" indent="-228611"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94" indent="-228611"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6"/>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name="think-cell Slide" r:id="rId30" imgW="360" imgH="360" progId="">
                  <p:embed/>
                </p:oleObj>
              </mc:Choice>
              <mc:Fallback>
                <p:oleObj name="think-cell Slide" r:id="rId30" imgW="360" imgH="360" progId="">
                  <p:embed/>
                  <p:pic>
                    <p:nvPicPr>
                      <p:cNvPr id="10" name="Object 9" hidden="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custDataLst>
              <p:tags r:id="rId27"/>
            </p:custDataLst>
          </p:nvPr>
        </p:nvSpPr>
        <p:spPr>
          <a:xfrm>
            <a:off x="393701" y="180976"/>
            <a:ext cx="11462940" cy="559256"/>
          </a:xfrm>
          <a:prstGeom prst="rect">
            <a:avLst/>
          </a:prstGeom>
          <a:noFill/>
          <a:extLst>
            <a:ext uri="{909E8E84-426E-40DD-AFC4-6F175D3DCCD1}">
              <a14:hiddenFill xmlns:a14="http://schemas.microsoft.com/office/drawing/2010/main">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8"/>
            </p:custDataLst>
          </p:nvPr>
        </p:nvSpPr>
        <p:spPr>
          <a:xfrm>
            <a:off x="393701" y="1196752"/>
            <a:ext cx="11462940"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9"/>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pic>
        <p:nvPicPr>
          <p:cNvPr id="11" name="Picture 115"/>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p:blipFill>
        <p:spPr bwMode="auto">
          <a:xfrm>
            <a:off x="327797" y="6295516"/>
            <a:ext cx="1115548" cy="4271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hape, rectangle&#10;&#10;Description automatically generated">
            <a:extLst>
              <a:ext uri="{FF2B5EF4-FFF2-40B4-BE49-F238E27FC236}">
                <a16:creationId xmlns:a16="http://schemas.microsoft.com/office/drawing/2014/main" id="{F3003D39-787E-4DD7-BD33-D06DC937071E}"/>
              </a:ext>
            </a:extLst>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393700" y="931933"/>
            <a:ext cx="11798299" cy="64104"/>
          </a:xfrm>
          <a:prstGeom prst="rect">
            <a:avLst/>
          </a:prstGeom>
        </p:spPr>
      </p:pic>
    </p:spTree>
    <p:extLst>
      <p:ext uri="{BB962C8B-B14F-4D97-AF65-F5344CB8AC3E}">
        <p14:creationId xmlns:p14="http://schemas.microsoft.com/office/powerpoint/2010/main" val="1780771802"/>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 id="2147483837" r:id="rId18"/>
    <p:sldLayoutId id="2147483838" r:id="rId19"/>
    <p:sldLayoutId id="2147483839" r:id="rId20"/>
    <p:sldLayoutId id="2147483840" r:id="rId21"/>
    <p:sldLayoutId id="2147483841" r:id="rId22"/>
    <p:sldLayoutId id="2147483842" r:id="rId23"/>
    <p:sldLayoutId id="2147483843" r:id="rId24"/>
  </p:sldLayoutIdLst>
  <p:hf sldNum="0" hdr="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4"/>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6"/>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name="think-cell Slide" r:id="rId30" imgW="360" imgH="360" progId="">
                  <p:embed/>
                </p:oleObj>
              </mc:Choice>
              <mc:Fallback>
                <p:oleObj name="think-cell Slide" r:id="rId30" imgW="360" imgH="360" progId="">
                  <p:embed/>
                  <p:pic>
                    <p:nvPicPr>
                      <p:cNvPr id="10" name="Object 9" hidden="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custDataLst>
              <p:tags r:id="rId27"/>
            </p:custDataLst>
          </p:nvPr>
        </p:nvSpPr>
        <p:spPr>
          <a:xfrm>
            <a:off x="393701" y="180976"/>
            <a:ext cx="11462940" cy="559256"/>
          </a:xfrm>
          <a:prstGeom prst="rect">
            <a:avLst/>
          </a:prstGeom>
          <a:noFill/>
          <a:extLst>
            <a:ext uri="{909E8E84-426E-40DD-AFC4-6F175D3DCCD1}">
              <a14:hiddenFill xmlns:a14="http://schemas.microsoft.com/office/drawing/2010/main">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8"/>
            </p:custDataLst>
          </p:nvPr>
        </p:nvSpPr>
        <p:spPr>
          <a:xfrm>
            <a:off x="393701" y="1196752"/>
            <a:ext cx="11462940"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pic>
        <p:nvPicPr>
          <p:cNvPr id="11" name="Picture 115"/>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p:blipFill>
        <p:spPr bwMode="auto">
          <a:xfrm>
            <a:off x="327797" y="6295516"/>
            <a:ext cx="1115548" cy="4271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hape, rectangle&#10;&#10;Description automatically generated">
            <a:extLst>
              <a:ext uri="{FF2B5EF4-FFF2-40B4-BE49-F238E27FC236}">
                <a16:creationId xmlns:a16="http://schemas.microsoft.com/office/drawing/2014/main" id="{F3003D39-787E-4DD7-BD33-D06DC937071E}"/>
              </a:ext>
            </a:extLst>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393700" y="931933"/>
            <a:ext cx="11798299" cy="64104"/>
          </a:xfrm>
          <a:prstGeom prst="rect">
            <a:avLst/>
          </a:prstGeom>
        </p:spPr>
      </p:pic>
      <p:pic>
        <p:nvPicPr>
          <p:cNvPr id="7" name="Picture 6">
            <a:extLst>
              <a:ext uri="{FF2B5EF4-FFF2-40B4-BE49-F238E27FC236}">
                <a16:creationId xmlns:a16="http://schemas.microsoft.com/office/drawing/2014/main" id="{1BA9A034-8AD1-41E5-834B-0ACCF519681E}"/>
              </a:ext>
            </a:extLst>
          </p:cNvPr>
          <p:cNvPicPr>
            <a:picLocks noChangeAspect="1"/>
          </p:cNvPicPr>
          <p:nvPr userDrawn="1"/>
        </p:nvPicPr>
        <p:blipFill>
          <a:blip r:embed="rId34" cstate="print">
            <a:extLst>
              <a:ext uri="{28A0092B-C50C-407E-A947-70E740481C1C}">
                <a14:useLocalDpi xmlns:a14="http://schemas.microsoft.com/office/drawing/2010/main" val="0"/>
              </a:ext>
            </a:extLst>
          </a:blip>
          <a:srcRect/>
          <a:stretch/>
        </p:blipFill>
        <p:spPr>
          <a:xfrm>
            <a:off x="11157925" y="6284296"/>
            <a:ext cx="766798" cy="399081"/>
          </a:xfrm>
          <a:prstGeom prst="rect">
            <a:avLst/>
          </a:prstGeom>
        </p:spPr>
      </p:pic>
      <p:sp>
        <p:nvSpPr>
          <p:cNvPr id="8" name="Footer Placeholder 4">
            <a:extLst>
              <a:ext uri="{FF2B5EF4-FFF2-40B4-BE49-F238E27FC236}">
                <a16:creationId xmlns:a16="http://schemas.microsoft.com/office/drawing/2014/main" id="{D1B0CBBD-98D2-43C4-845D-AE28CC4AB7C9}"/>
              </a:ext>
            </a:extLst>
          </p:cNvPr>
          <p:cNvSpPr>
            <a:spLocks noGrp="1"/>
          </p:cNvSpPr>
          <p:nvPr>
            <p:ph type="ftr" sz="quarter" idx="3"/>
            <p:custDataLst>
              <p:tags r:id="rId29"/>
            </p:custDataLst>
          </p:nvPr>
        </p:nvSpPr>
        <p:spPr>
          <a:xfrm>
            <a:off x="1599851" y="6407187"/>
            <a:ext cx="9285863" cy="230832"/>
          </a:xfrm>
          <a:prstGeom prst="rect">
            <a:avLst/>
          </a:prstGeom>
        </p:spPr>
        <p:txBody>
          <a:bodyPr vert="horz" lIns="0" tIns="72000" rIns="72000" bIns="0" rtlCol="0" anchor="b"/>
          <a:lstStyle>
            <a:lvl1pPr algn="ctr">
              <a:defRPr sz="10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val="3007619509"/>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 id="2147483862" r:id="rId18"/>
    <p:sldLayoutId id="2147483863" r:id="rId19"/>
    <p:sldLayoutId id="2147483864" r:id="rId20"/>
    <p:sldLayoutId id="2147483865" r:id="rId21"/>
    <p:sldLayoutId id="2147483866" r:id="rId22"/>
    <p:sldLayoutId id="2147483867" r:id="rId23"/>
    <p:sldLayoutId id="2147483868" r:id="rId24"/>
  </p:sldLayoutIdLst>
  <p:hf sldNum="0" hdr="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5"/>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package" Target="../embeddings/Microsoft_Word_Document.docx"/><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p:cNvSpPr>
            <a:spLocks noGrp="1"/>
          </p:cNvSpPr>
          <p:nvPr>
            <p:ph type="subTitle" idx="1"/>
          </p:nvPr>
        </p:nvSpPr>
        <p:spPr>
          <a:xfrm>
            <a:off x="623392" y="3267307"/>
            <a:ext cx="10945216" cy="2521330"/>
          </a:xfrm>
        </p:spPr>
        <p:txBody>
          <a:bodyPr>
            <a:normAutofit/>
          </a:bodyPr>
          <a:lstStyle/>
          <a:p>
            <a:r>
              <a:rPr lang="en-US" sz="3600" dirty="0"/>
              <a:t> </a:t>
            </a:r>
          </a:p>
          <a:p>
            <a:pPr algn="ctr">
              <a:lnSpc>
                <a:spcPct val="160000"/>
              </a:lnSpc>
            </a:pPr>
            <a:r>
              <a:rPr lang="en-US" sz="1800" b="1" dirty="0">
                <a:ea typeface="Calibri" panose="020F0502020204030204" pitchFamily="34" charset="0"/>
                <a:cs typeface="Century Gothic" panose="020B0502020202020204" pitchFamily="34" charset="0"/>
              </a:rPr>
              <a:t>IMPLEMENTATION OF </a:t>
            </a:r>
            <a:r>
              <a:rPr lang="en-US" sz="1800" b="1" dirty="0">
                <a:effectLst/>
                <a:latin typeface="Century Gothic" panose="020B0502020202020204" pitchFamily="34" charset="0"/>
                <a:ea typeface="Calibri" panose="020F0502020204030204" pitchFamily="34" charset="0"/>
                <a:cs typeface="Century Gothic" panose="020B0502020202020204" pitchFamily="34" charset="0"/>
              </a:rPr>
              <a:t>THE TRADITIONAL AND KHOI-SAN LEADERSHIP ACT, 2019 (ACT 3 OF 2019)</a:t>
            </a:r>
          </a:p>
          <a:p>
            <a:pPr algn="ctr">
              <a:lnSpc>
                <a:spcPct val="160000"/>
              </a:lnSpc>
            </a:pPr>
            <a:r>
              <a:rPr lang="en-US" sz="1800" b="1" dirty="0"/>
              <a:t>Cederberg Municipality</a:t>
            </a:r>
            <a:endParaRPr lang="en-ZA" sz="3200" b="0" dirty="0"/>
          </a:p>
          <a:p>
            <a:endParaRPr lang="en-ZA" sz="2800" b="0" dirty="0"/>
          </a:p>
        </p:txBody>
      </p:sp>
      <p:sp>
        <p:nvSpPr>
          <p:cNvPr id="12" name="TextBox 11"/>
          <p:cNvSpPr txBox="1"/>
          <p:nvPr/>
        </p:nvSpPr>
        <p:spPr>
          <a:xfrm>
            <a:off x="6901811" y="5627152"/>
            <a:ext cx="4464423" cy="1015663"/>
          </a:xfrm>
          <a:prstGeom prst="rect">
            <a:avLst/>
          </a:prstGeom>
          <a:noFill/>
        </p:spPr>
        <p:txBody>
          <a:bodyPr wrap="square" rtlCol="0">
            <a:spAutoFit/>
          </a:bodyPr>
          <a:lstStyle/>
          <a:p>
            <a:pPr algn="r"/>
            <a:r>
              <a:rPr lang="en-ZA" sz="2100" dirty="0">
                <a:solidFill>
                  <a:schemeClr val="bg1"/>
                </a:solidFill>
              </a:rPr>
              <a:t> </a:t>
            </a:r>
          </a:p>
          <a:p>
            <a:pPr algn="r"/>
            <a:r>
              <a:rPr lang="en-ZA" sz="2100" dirty="0">
                <a:solidFill>
                  <a:schemeClr val="bg1"/>
                </a:solidFill>
              </a:rPr>
              <a:t>28 August 2025</a:t>
            </a:r>
          </a:p>
          <a:p>
            <a:pPr algn="r"/>
            <a:endParaRPr lang="en-ZA" dirty="0">
              <a:solidFill>
                <a:schemeClr val="bg1"/>
              </a:solidFill>
            </a:endParaRPr>
          </a:p>
        </p:txBody>
      </p:sp>
      <p:sp>
        <p:nvSpPr>
          <p:cNvPr id="4" name="TextBox 3">
            <a:extLst>
              <a:ext uri="{FF2B5EF4-FFF2-40B4-BE49-F238E27FC236}">
                <a16:creationId xmlns:a16="http://schemas.microsoft.com/office/drawing/2014/main" id="{2E5602CD-A313-43E5-8AB4-3FEDB048D88F}"/>
              </a:ext>
            </a:extLst>
          </p:cNvPr>
          <p:cNvSpPr txBox="1"/>
          <p:nvPr/>
        </p:nvSpPr>
        <p:spPr>
          <a:xfrm>
            <a:off x="6443003" y="2675324"/>
            <a:ext cx="5125605" cy="415498"/>
          </a:xfrm>
          <a:prstGeom prst="rect">
            <a:avLst/>
          </a:prstGeom>
          <a:noFill/>
        </p:spPr>
        <p:txBody>
          <a:bodyPr wrap="square" rtlCol="0">
            <a:spAutoFit/>
          </a:bodyPr>
          <a:lstStyle/>
          <a:p>
            <a:pPr algn="r"/>
            <a:r>
              <a:rPr lang="en-ZA" sz="2100" dirty="0">
                <a:solidFill>
                  <a:schemeClr val="bg1"/>
                </a:solidFill>
              </a:rPr>
              <a:t>Department of Local Government</a:t>
            </a:r>
          </a:p>
        </p:txBody>
      </p:sp>
    </p:spTree>
    <p:extLst>
      <p:ext uri="{BB962C8B-B14F-4D97-AF65-F5344CB8AC3E}">
        <p14:creationId xmlns:p14="http://schemas.microsoft.com/office/powerpoint/2010/main" val="1909661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C279F-0668-762E-CB84-1519FADAD3FC}"/>
              </a:ext>
            </a:extLst>
          </p:cNvPr>
          <p:cNvSpPr>
            <a:spLocks noGrp="1"/>
          </p:cNvSpPr>
          <p:nvPr>
            <p:ph type="title"/>
          </p:nvPr>
        </p:nvSpPr>
        <p:spPr/>
        <p:txBody>
          <a:bodyPr/>
          <a:lstStyle/>
          <a:p>
            <a:r>
              <a:rPr lang="en-US" dirty="0"/>
              <a:t>The Commission will…..</a:t>
            </a:r>
          </a:p>
        </p:txBody>
      </p:sp>
      <p:sp>
        <p:nvSpPr>
          <p:cNvPr id="3" name="Slide Number Placeholder 2">
            <a:extLst>
              <a:ext uri="{FF2B5EF4-FFF2-40B4-BE49-F238E27FC236}">
                <a16:creationId xmlns:a16="http://schemas.microsoft.com/office/drawing/2014/main" id="{301D7CD1-BAFC-C06D-8FB6-EA919FD71D7E}"/>
              </a:ext>
            </a:extLst>
          </p:cNvPr>
          <p:cNvSpPr>
            <a:spLocks noGrp="1"/>
          </p:cNvSpPr>
          <p:nvPr>
            <p:ph type="sldNum" sz="quarter" idx="4"/>
          </p:nvPr>
        </p:nvSpPr>
        <p:spPr/>
        <p:txBody>
          <a:bodyPr/>
          <a:lstStyle/>
          <a:p>
            <a:fld id="{8406839F-D7A4-4E5D-B93D-768AD4D1DB36}" type="slidenum">
              <a:rPr lang="en-ZA" smtClean="0">
                <a:solidFill>
                  <a:srgbClr val="003399"/>
                </a:solidFill>
              </a:rPr>
              <a:pPr/>
              <a:t>10</a:t>
            </a:fld>
            <a:endParaRPr lang="en-ZA" dirty="0">
              <a:solidFill>
                <a:srgbClr val="003399"/>
              </a:solidFill>
            </a:endParaRPr>
          </a:p>
        </p:txBody>
      </p:sp>
      <p:sp>
        <p:nvSpPr>
          <p:cNvPr id="5" name="Text Placeholder 4">
            <a:extLst>
              <a:ext uri="{FF2B5EF4-FFF2-40B4-BE49-F238E27FC236}">
                <a16:creationId xmlns:a16="http://schemas.microsoft.com/office/drawing/2014/main" id="{CF693E16-3FA6-7988-566E-0A1A616572AF}"/>
              </a:ext>
            </a:extLst>
          </p:cNvPr>
          <p:cNvSpPr>
            <a:spLocks noGrp="1"/>
          </p:cNvSpPr>
          <p:nvPr>
            <p:ph type="body" sz="quarter" idx="10"/>
          </p:nvPr>
        </p:nvSpPr>
        <p:spPr/>
        <p:txBody>
          <a:bodyPr>
            <a:normAutofit/>
          </a:bodyPr>
          <a:lstStyle/>
          <a:p>
            <a:pPr marL="285750" indent="-285750">
              <a:lnSpc>
                <a:spcPct val="150000"/>
              </a:lnSpc>
              <a:buFont typeface="Arial" panose="020B0604020202020204" pitchFamily="34" charset="0"/>
              <a:buChar char="•"/>
            </a:pPr>
            <a:r>
              <a:rPr lang="en-US" b="0" dirty="0">
                <a:effectLst/>
                <a:latin typeface="Century Gothic" panose="020B0502020202020204" pitchFamily="34" charset="0"/>
                <a:ea typeface="Times New Roman" panose="02020603050405020304" pitchFamily="18" charset="0"/>
                <a:cs typeface="Arial" panose="020B0604020202020204" pitchFamily="34" charset="0"/>
              </a:rPr>
              <a:t>Investigate and make recommendations in respect of those applications that have been lodged with the Commission within a period of two years. </a:t>
            </a:r>
          </a:p>
          <a:p>
            <a:pPr marL="285750" indent="-285750">
              <a:lnSpc>
                <a:spcPct val="150000"/>
              </a:lnSpc>
              <a:buFont typeface="Arial" panose="020B0604020202020204" pitchFamily="34" charset="0"/>
              <a:buChar char="•"/>
            </a:pPr>
            <a:r>
              <a:rPr lang="en-US" b="0" dirty="0">
                <a:ea typeface="Times New Roman" panose="02020603050405020304" pitchFamily="18" charset="0"/>
                <a:cs typeface="Arial" panose="020B0604020202020204" pitchFamily="34" charset="0"/>
              </a:rPr>
              <a:t>C</a:t>
            </a:r>
            <a:r>
              <a:rPr lang="en-US" b="0" dirty="0">
                <a:effectLst/>
                <a:latin typeface="Century Gothic" panose="020B0502020202020204" pitchFamily="34" charset="0"/>
                <a:ea typeface="Times New Roman" panose="02020603050405020304" pitchFamily="18" charset="0"/>
                <a:cs typeface="Arial" panose="020B0604020202020204" pitchFamily="34" charset="0"/>
              </a:rPr>
              <a:t>omplete the investigations and make recommendations within the period of appointment of the members of the Commission (five years or such further period as the National Minister may determine). </a:t>
            </a:r>
          </a:p>
          <a:p>
            <a:pPr marL="285750" indent="-285750">
              <a:lnSpc>
                <a:spcPct val="150000"/>
              </a:lnSpc>
              <a:buFont typeface="Arial" panose="020B0604020202020204" pitchFamily="34" charset="0"/>
              <a:buChar char="•"/>
            </a:pPr>
            <a:r>
              <a:rPr lang="en-US" b="0" dirty="0">
                <a:ea typeface="Times New Roman" panose="02020603050405020304" pitchFamily="18" charset="0"/>
                <a:cs typeface="Arial" panose="020B0604020202020204" pitchFamily="34" charset="0"/>
              </a:rPr>
              <a:t>R</a:t>
            </a:r>
            <a:r>
              <a:rPr lang="en-US" b="0" dirty="0">
                <a:effectLst/>
                <a:latin typeface="Century Gothic" panose="020B0502020202020204" pitchFamily="34" charset="0"/>
                <a:ea typeface="Times New Roman" panose="02020603050405020304" pitchFamily="18" charset="0"/>
                <a:cs typeface="Arial" panose="020B0604020202020204" pitchFamily="34" charset="0"/>
              </a:rPr>
              <a:t>efer its recommendation to the Premier of the province concerned prior to submitting its recommendation  to the National Minister for Traditional Affairs. </a:t>
            </a:r>
            <a:endParaRPr lang="en-US" b="0" dirty="0"/>
          </a:p>
        </p:txBody>
      </p:sp>
    </p:spTree>
    <p:extLst>
      <p:ext uri="{BB962C8B-B14F-4D97-AF65-F5344CB8AC3E}">
        <p14:creationId xmlns:p14="http://schemas.microsoft.com/office/powerpoint/2010/main" val="333420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C279F-0668-762E-CB84-1519FADAD3FC}"/>
              </a:ext>
            </a:extLst>
          </p:cNvPr>
          <p:cNvSpPr>
            <a:spLocks noGrp="1"/>
          </p:cNvSpPr>
          <p:nvPr>
            <p:ph type="title"/>
          </p:nvPr>
        </p:nvSpPr>
        <p:spPr/>
        <p:txBody>
          <a:bodyPr/>
          <a:lstStyle/>
          <a:p>
            <a:r>
              <a:rPr lang="en-US" dirty="0">
                <a:effectLst/>
                <a:latin typeface="+mj-lt"/>
                <a:ea typeface="Times New Roman" panose="02020603050405020304" pitchFamily="18" charset="0"/>
              </a:rPr>
              <a:t>Status and progress update on the implementation: National </a:t>
            </a:r>
            <a:r>
              <a:rPr lang="en-US" dirty="0">
                <a:latin typeface="+mj-lt"/>
                <a:ea typeface="Times New Roman" panose="02020603050405020304" pitchFamily="18" charset="0"/>
              </a:rPr>
              <a:t>G</a:t>
            </a:r>
            <a:r>
              <a:rPr lang="en-US" dirty="0">
                <a:effectLst/>
                <a:latin typeface="+mj-lt"/>
                <a:ea typeface="Times New Roman" panose="02020603050405020304" pitchFamily="18" charset="0"/>
              </a:rPr>
              <a:t>overnment</a:t>
            </a:r>
            <a:endParaRPr lang="en-US" dirty="0"/>
          </a:p>
        </p:txBody>
      </p:sp>
      <p:sp>
        <p:nvSpPr>
          <p:cNvPr id="3" name="Slide Number Placeholder 2">
            <a:extLst>
              <a:ext uri="{FF2B5EF4-FFF2-40B4-BE49-F238E27FC236}">
                <a16:creationId xmlns:a16="http://schemas.microsoft.com/office/drawing/2014/main" id="{301D7CD1-BAFC-C06D-8FB6-EA919FD71D7E}"/>
              </a:ext>
            </a:extLst>
          </p:cNvPr>
          <p:cNvSpPr>
            <a:spLocks noGrp="1"/>
          </p:cNvSpPr>
          <p:nvPr>
            <p:ph type="sldNum" sz="quarter" idx="4"/>
          </p:nvPr>
        </p:nvSpPr>
        <p:spPr/>
        <p:txBody>
          <a:bodyPr/>
          <a:lstStyle/>
          <a:p>
            <a:fld id="{8406839F-D7A4-4E5D-B93D-768AD4D1DB36}" type="slidenum">
              <a:rPr lang="en-ZA" smtClean="0">
                <a:solidFill>
                  <a:srgbClr val="003399"/>
                </a:solidFill>
              </a:rPr>
              <a:pPr/>
              <a:t>11</a:t>
            </a:fld>
            <a:endParaRPr lang="en-ZA" dirty="0">
              <a:solidFill>
                <a:srgbClr val="003399"/>
              </a:solidFill>
            </a:endParaRPr>
          </a:p>
        </p:txBody>
      </p:sp>
      <p:sp>
        <p:nvSpPr>
          <p:cNvPr id="5" name="Text Placeholder 4">
            <a:extLst>
              <a:ext uri="{FF2B5EF4-FFF2-40B4-BE49-F238E27FC236}">
                <a16:creationId xmlns:a16="http://schemas.microsoft.com/office/drawing/2014/main" id="{CF693E16-3FA6-7988-566E-0A1A616572AF}"/>
              </a:ext>
            </a:extLst>
          </p:cNvPr>
          <p:cNvSpPr>
            <a:spLocks noGrp="1"/>
          </p:cNvSpPr>
          <p:nvPr>
            <p:ph type="body" sz="quarter" idx="10"/>
          </p:nvPr>
        </p:nvSpPr>
        <p:spPr/>
        <p:txBody>
          <a:bodyPr>
            <a:normAutofit fontScale="85000" lnSpcReduction="10000"/>
          </a:bodyPr>
          <a:lstStyle/>
          <a:p>
            <a:pPr marL="285750" indent="-285750">
              <a:lnSpc>
                <a:spcPct val="150000"/>
              </a:lnSpc>
              <a:buFont typeface="Arial" panose="020B0604020202020204" pitchFamily="34" charset="0"/>
              <a:buChar char="•"/>
            </a:pPr>
            <a:r>
              <a:rPr lang="en-US" sz="1600" b="0" dirty="0">
                <a:effectLst/>
                <a:latin typeface="Century Gothic" panose="020B0502020202020204" pitchFamily="34" charset="0"/>
                <a:ea typeface="Times New Roman" panose="02020603050405020304" pitchFamily="18" charset="0"/>
                <a:cs typeface="Arial" panose="020B0604020202020204" pitchFamily="34" charset="0"/>
              </a:rPr>
              <a:t>The National Minister determined 30 March 2022 as the date from which the Khoi-San communities and leaders may lodge applications for recognition with the Commission (Notice 1639 of 2021 in </a:t>
            </a:r>
            <a:r>
              <a:rPr lang="en-US" sz="1600" b="0" i="1" dirty="0">
                <a:effectLst/>
                <a:latin typeface="Century Gothic" panose="020B0502020202020204" pitchFamily="34" charset="0"/>
                <a:ea typeface="Times New Roman" panose="02020603050405020304" pitchFamily="18" charset="0"/>
                <a:cs typeface="Arial" panose="020B0604020202020204" pitchFamily="34" charset="0"/>
              </a:rPr>
              <a:t>Government Gazette</a:t>
            </a:r>
            <a:r>
              <a:rPr lang="en-US" sz="1600" b="0" dirty="0">
                <a:effectLst/>
                <a:latin typeface="Century Gothic" panose="020B0502020202020204" pitchFamily="34" charset="0"/>
                <a:ea typeface="Times New Roman" panose="02020603050405020304" pitchFamily="18" charset="0"/>
                <a:cs typeface="Arial" panose="020B0604020202020204" pitchFamily="34" charset="0"/>
              </a:rPr>
              <a:t> 45690 of 24 December 2021)</a:t>
            </a:r>
          </a:p>
          <a:p>
            <a:pPr marL="285750" indent="-285750">
              <a:lnSpc>
                <a:spcPct val="150000"/>
              </a:lnSpc>
              <a:buFont typeface="Arial" panose="020B0604020202020204" pitchFamily="34" charset="0"/>
              <a:buChar char="•"/>
            </a:pPr>
            <a:r>
              <a:rPr lang="en-GB" b="0" dirty="0"/>
              <a:t>Applications were to be submitted to the Commission by 29 March 2024. However, the National Minister for Cooperative Governance and Traditional Affairs has extended the period within which purported Khoi-San Communities, Khoi-San branches, senior Khoi-San leaders and Khoi-San branch heads may lodge applications for recognition to the Commission to 29 May 2025</a:t>
            </a:r>
            <a:r>
              <a:rPr lang="en-US" sz="1600" b="0" dirty="0">
                <a:effectLst/>
                <a:latin typeface="Century Gothic" panose="020B0502020202020204" pitchFamily="34" charset="0"/>
                <a:ea typeface="Times New Roman" panose="02020603050405020304" pitchFamily="18" charset="0"/>
                <a:cs typeface="Arial" panose="020B0604020202020204" pitchFamily="34" charset="0"/>
              </a:rPr>
              <a:t>.</a:t>
            </a:r>
          </a:p>
          <a:p>
            <a:pPr marL="285750" indent="-285750">
              <a:lnSpc>
                <a:spcPct val="150000"/>
              </a:lnSpc>
              <a:buFont typeface="Arial" panose="020B0604020202020204" pitchFamily="34" charset="0"/>
              <a:buChar char="•"/>
            </a:pPr>
            <a:r>
              <a:rPr lang="en-GB" b="0" dirty="0"/>
              <a:t>S</a:t>
            </a:r>
            <a:r>
              <a:rPr lang="en-GB" b="0"/>
              <a:t>ubsequently </a:t>
            </a:r>
            <a:r>
              <a:rPr lang="en-GB" b="0" dirty="0"/>
              <a:t>the Minister for Cooperative Governance and Traditional Affairs extended this period to 29 May 2025 (Government Gazette No. 4327 of 02 February 2024). Thereafter, all applications for recognition must be submitted to the Premier concerned, however, this is subject to the outcomes of the court judgement as delivered on 30 May 2023.</a:t>
            </a:r>
            <a:endParaRPr lang="en-US" b="0" dirty="0">
              <a:latin typeface="Times New Roman" panose="02020603050405020304" pitchFamily="18" charset="0"/>
              <a:ea typeface="Times New Roman" panose="02020603050405020304" pitchFamily="18" charset="0"/>
            </a:endParaRPr>
          </a:p>
          <a:p>
            <a:pPr marL="285750" indent="-285750">
              <a:lnSpc>
                <a:spcPct val="150000"/>
              </a:lnSpc>
              <a:buFont typeface="Arial" panose="020B0604020202020204" pitchFamily="34" charset="0"/>
              <a:buChar char="•"/>
            </a:pPr>
            <a:r>
              <a:rPr lang="en-US" sz="1600" b="0" dirty="0">
                <a:effectLst/>
                <a:latin typeface="Century Gothic" panose="020B0502020202020204" pitchFamily="34" charset="0"/>
                <a:ea typeface="Times New Roman" panose="02020603050405020304" pitchFamily="18" charset="0"/>
                <a:cs typeface="Arial" panose="020B0604020202020204" pitchFamily="34" charset="0"/>
              </a:rPr>
              <a:t>In February 2022, the Commission published the application forms for recognition of Khoi-San leaders and communities(Provincial Notice 802 of 2022 in </a:t>
            </a:r>
            <a:r>
              <a:rPr lang="en-US" sz="1600" b="0" i="1" dirty="0">
                <a:effectLst/>
                <a:latin typeface="Century Gothic" panose="020B0502020202020204" pitchFamily="34" charset="0"/>
                <a:ea typeface="Times New Roman" panose="02020603050405020304" pitchFamily="18" charset="0"/>
                <a:cs typeface="Arial" panose="020B0604020202020204" pitchFamily="34" charset="0"/>
              </a:rPr>
              <a:t>Government Gazette</a:t>
            </a:r>
            <a:r>
              <a:rPr lang="en-US" sz="1600" b="0" dirty="0">
                <a:effectLst/>
                <a:latin typeface="Century Gothic" panose="020B0502020202020204" pitchFamily="34" charset="0"/>
                <a:ea typeface="Times New Roman" panose="02020603050405020304" pitchFamily="18" charset="0"/>
                <a:cs typeface="Arial" panose="020B0604020202020204" pitchFamily="34" charset="0"/>
              </a:rPr>
              <a:t> 45865 of 4 February 2022).</a:t>
            </a:r>
          </a:p>
          <a:p>
            <a:pPr marL="285750" indent="-285750">
              <a:lnSpc>
                <a:spcPct val="150000"/>
              </a:lnSpc>
              <a:buFont typeface="Arial" panose="020B0604020202020204" pitchFamily="34" charset="0"/>
              <a:buChar char="•"/>
            </a:pPr>
            <a:r>
              <a:rPr lang="en-US" sz="1600" b="0" dirty="0">
                <a:effectLst/>
                <a:latin typeface="Century Gothic" panose="020B0502020202020204" pitchFamily="34" charset="0"/>
                <a:ea typeface="Times New Roman" panose="02020603050405020304" pitchFamily="18" charset="0"/>
                <a:cs typeface="Arial" panose="020B0604020202020204" pitchFamily="34" charset="0"/>
              </a:rPr>
              <a:t>The Commission launched an awareness campaign on the application process for the recognition of Khoi-San communities and leaders in Cape Town on 25 March 2022.</a:t>
            </a:r>
          </a:p>
          <a:p>
            <a:pPr marL="285750" indent="-285750">
              <a:lnSpc>
                <a:spcPct val="150000"/>
              </a:lnSpc>
              <a:buFont typeface="Arial" panose="020B0604020202020204" pitchFamily="34" charset="0"/>
              <a:buChar char="•"/>
            </a:pPr>
            <a:r>
              <a:rPr lang="en-US" sz="1600" b="0" dirty="0">
                <a:ea typeface="Times New Roman" panose="02020603050405020304" pitchFamily="18" charset="0"/>
                <a:cs typeface="Arial" panose="020B0604020202020204" pitchFamily="34" charset="0"/>
              </a:rPr>
              <a:t>A</a:t>
            </a:r>
            <a:r>
              <a:rPr lang="en-US" sz="1600" b="0" dirty="0">
                <a:effectLst/>
                <a:latin typeface="Century Gothic" panose="020B0502020202020204" pitchFamily="34" charset="0"/>
                <a:ea typeface="Times New Roman" panose="02020603050405020304" pitchFamily="18" charset="0"/>
                <a:cs typeface="Arial" panose="020B0604020202020204" pitchFamily="34" charset="0"/>
              </a:rPr>
              <a:t>wareness campaigns have been conducted across the nine provinces, an awareness campaign for the Western Cape Province took place on 28 June 2022 (only one has been conducted to date).</a:t>
            </a:r>
          </a:p>
          <a:p>
            <a:pPr marL="285750" indent="-285750">
              <a:lnSpc>
                <a:spcPct val="150000"/>
              </a:lnSpc>
              <a:buFont typeface="Arial" panose="020B0604020202020204" pitchFamily="34" charset="0"/>
              <a:buChar char="•"/>
            </a:pPr>
            <a:endParaRPr lang="en-US" b="0" dirty="0"/>
          </a:p>
        </p:txBody>
      </p:sp>
    </p:spTree>
    <p:extLst>
      <p:ext uri="{BB962C8B-B14F-4D97-AF65-F5344CB8AC3E}">
        <p14:creationId xmlns:p14="http://schemas.microsoft.com/office/powerpoint/2010/main" val="873902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C279F-0668-762E-CB84-1519FADAD3FC}"/>
              </a:ext>
            </a:extLst>
          </p:cNvPr>
          <p:cNvSpPr>
            <a:spLocks noGrp="1"/>
          </p:cNvSpPr>
          <p:nvPr>
            <p:ph type="title"/>
          </p:nvPr>
        </p:nvSpPr>
        <p:spPr/>
        <p:txBody>
          <a:bodyPr/>
          <a:lstStyle/>
          <a:p>
            <a:r>
              <a:rPr lang="en-US" dirty="0"/>
              <a:t>Time-lines </a:t>
            </a:r>
          </a:p>
        </p:txBody>
      </p:sp>
      <p:sp>
        <p:nvSpPr>
          <p:cNvPr id="3" name="Slide Number Placeholder 2">
            <a:extLst>
              <a:ext uri="{FF2B5EF4-FFF2-40B4-BE49-F238E27FC236}">
                <a16:creationId xmlns:a16="http://schemas.microsoft.com/office/drawing/2014/main" id="{301D7CD1-BAFC-C06D-8FB6-EA919FD71D7E}"/>
              </a:ext>
            </a:extLst>
          </p:cNvPr>
          <p:cNvSpPr>
            <a:spLocks noGrp="1"/>
          </p:cNvSpPr>
          <p:nvPr>
            <p:ph type="sldNum" sz="quarter" idx="4"/>
          </p:nvPr>
        </p:nvSpPr>
        <p:spPr/>
        <p:txBody>
          <a:bodyPr/>
          <a:lstStyle/>
          <a:p>
            <a:fld id="{8406839F-D7A4-4E5D-B93D-768AD4D1DB36}" type="slidenum">
              <a:rPr lang="en-ZA" smtClean="0">
                <a:solidFill>
                  <a:srgbClr val="003399"/>
                </a:solidFill>
              </a:rPr>
              <a:pPr/>
              <a:t>12</a:t>
            </a:fld>
            <a:endParaRPr lang="en-ZA" dirty="0">
              <a:solidFill>
                <a:srgbClr val="003399"/>
              </a:solidFill>
            </a:endParaRPr>
          </a:p>
        </p:txBody>
      </p:sp>
      <p:sp>
        <p:nvSpPr>
          <p:cNvPr id="5" name="Text Placeholder 4">
            <a:extLst>
              <a:ext uri="{FF2B5EF4-FFF2-40B4-BE49-F238E27FC236}">
                <a16:creationId xmlns:a16="http://schemas.microsoft.com/office/drawing/2014/main" id="{CF693E16-3FA6-7988-566E-0A1A616572AF}"/>
              </a:ext>
            </a:extLst>
          </p:cNvPr>
          <p:cNvSpPr>
            <a:spLocks noGrp="1"/>
          </p:cNvSpPr>
          <p:nvPr>
            <p:ph type="body" sz="quarter" idx="10"/>
          </p:nvPr>
        </p:nvSpPr>
        <p:spPr>
          <a:xfrm>
            <a:off x="393701" y="1135237"/>
            <a:ext cx="11462940" cy="4896073"/>
          </a:xfrm>
        </p:spPr>
        <p:txBody>
          <a:bodyPr>
            <a:normAutofit lnSpcReduction="10000"/>
          </a:bodyPr>
          <a:lstStyle/>
          <a:p>
            <a:pPr marL="285750" indent="-285750">
              <a:buFont typeface="Arial" panose="020B0604020202020204" pitchFamily="34" charset="0"/>
              <a:buChar char="•"/>
            </a:pPr>
            <a:r>
              <a:rPr lang="en-US" b="0" dirty="0"/>
              <a:t>Below are the activities by the National Department and the Commission</a:t>
            </a:r>
          </a:p>
          <a:p>
            <a:pPr marL="285750" indent="-285750">
              <a:buFont typeface="Arial" panose="020B0604020202020204" pitchFamily="34" charset="0"/>
              <a:buChar char="•"/>
            </a:pPr>
            <a:endParaRPr lang="en-US" b="0" dirty="0"/>
          </a:p>
          <a:p>
            <a:endParaRPr lang="en-US" b="0" dirty="0"/>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endParaRPr lang="en-US" b="0" dirty="0"/>
          </a:p>
          <a:p>
            <a:endParaRPr lang="en-US" b="0" dirty="0"/>
          </a:p>
          <a:p>
            <a:endParaRPr lang="en-US" b="0" dirty="0"/>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endParaRPr lang="en-US" b="0" dirty="0"/>
          </a:p>
          <a:p>
            <a:endParaRPr lang="en-US" b="0" dirty="0"/>
          </a:p>
          <a:p>
            <a:pPr marL="285750" indent="-285750">
              <a:buFont typeface="Arial" panose="020B0604020202020204" pitchFamily="34" charset="0"/>
              <a:buChar char="•"/>
            </a:pPr>
            <a:endParaRPr lang="en-US" b="0" dirty="0"/>
          </a:p>
          <a:p>
            <a:r>
              <a:rPr lang="en-US" b="0" dirty="0"/>
              <a:t>*Unless extended by the National Minister  </a:t>
            </a:r>
          </a:p>
          <a:p>
            <a:endParaRPr lang="en-US" b="0" dirty="0"/>
          </a:p>
        </p:txBody>
      </p:sp>
      <p:graphicFrame>
        <p:nvGraphicFramePr>
          <p:cNvPr id="4" name="Diagram 3">
            <a:extLst>
              <a:ext uri="{FF2B5EF4-FFF2-40B4-BE49-F238E27FC236}">
                <a16:creationId xmlns:a16="http://schemas.microsoft.com/office/drawing/2014/main" id="{09A8079A-2A5B-2FB7-4CA1-DF496A091CDB}"/>
              </a:ext>
            </a:extLst>
          </p:cNvPr>
          <p:cNvGraphicFramePr/>
          <p:nvPr/>
        </p:nvGraphicFramePr>
        <p:xfrm>
          <a:off x="393701" y="1519933"/>
          <a:ext cx="10944859" cy="4249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2989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C279F-0668-762E-CB84-1519FADAD3FC}"/>
              </a:ext>
            </a:extLst>
          </p:cNvPr>
          <p:cNvSpPr>
            <a:spLocks noGrp="1"/>
          </p:cNvSpPr>
          <p:nvPr>
            <p:ph type="title"/>
          </p:nvPr>
        </p:nvSpPr>
        <p:spPr/>
        <p:txBody>
          <a:bodyPr/>
          <a:lstStyle/>
          <a:p>
            <a:r>
              <a:rPr lang="en-US" dirty="0">
                <a:effectLst/>
                <a:latin typeface="+mj-lt"/>
                <a:ea typeface="Times New Roman" panose="02020603050405020304" pitchFamily="18" charset="0"/>
              </a:rPr>
              <a:t>Status and progress update on the implementation: Provincial Government </a:t>
            </a:r>
            <a:endParaRPr lang="en-US" dirty="0">
              <a:latin typeface="+mj-lt"/>
            </a:endParaRPr>
          </a:p>
        </p:txBody>
      </p:sp>
      <p:sp>
        <p:nvSpPr>
          <p:cNvPr id="3" name="Slide Number Placeholder 2">
            <a:extLst>
              <a:ext uri="{FF2B5EF4-FFF2-40B4-BE49-F238E27FC236}">
                <a16:creationId xmlns:a16="http://schemas.microsoft.com/office/drawing/2014/main" id="{301D7CD1-BAFC-C06D-8FB6-EA919FD71D7E}"/>
              </a:ext>
            </a:extLst>
          </p:cNvPr>
          <p:cNvSpPr>
            <a:spLocks noGrp="1"/>
          </p:cNvSpPr>
          <p:nvPr>
            <p:ph type="sldNum" sz="quarter" idx="4"/>
          </p:nvPr>
        </p:nvSpPr>
        <p:spPr/>
        <p:txBody>
          <a:bodyPr/>
          <a:lstStyle/>
          <a:p>
            <a:fld id="{8406839F-D7A4-4E5D-B93D-768AD4D1DB36}" type="slidenum">
              <a:rPr lang="en-ZA" smtClean="0">
                <a:solidFill>
                  <a:srgbClr val="003399"/>
                </a:solidFill>
              </a:rPr>
              <a:pPr/>
              <a:t>13</a:t>
            </a:fld>
            <a:endParaRPr lang="en-ZA" dirty="0">
              <a:solidFill>
                <a:srgbClr val="003399"/>
              </a:solidFill>
            </a:endParaRPr>
          </a:p>
        </p:txBody>
      </p:sp>
      <p:sp>
        <p:nvSpPr>
          <p:cNvPr id="5" name="Text Placeholder 4">
            <a:extLst>
              <a:ext uri="{FF2B5EF4-FFF2-40B4-BE49-F238E27FC236}">
                <a16:creationId xmlns:a16="http://schemas.microsoft.com/office/drawing/2014/main" id="{CF693E16-3FA6-7988-566E-0A1A616572AF}"/>
              </a:ext>
            </a:extLst>
          </p:cNvPr>
          <p:cNvSpPr>
            <a:spLocks noGrp="1"/>
          </p:cNvSpPr>
          <p:nvPr>
            <p:ph type="body" sz="quarter" idx="10"/>
          </p:nvPr>
        </p:nvSpPr>
        <p:spPr>
          <a:xfrm>
            <a:off x="393701" y="987879"/>
            <a:ext cx="11462940" cy="5480271"/>
          </a:xfrm>
        </p:spPr>
        <p:txBody>
          <a:bodyPr>
            <a:normAutofit fontScale="92500" lnSpcReduction="20000"/>
          </a:bodyPr>
          <a:lstStyle/>
          <a:p>
            <a:pPr marL="285750" indent="-285750">
              <a:lnSpc>
                <a:spcPct val="150000"/>
              </a:lnSpc>
              <a:buFont typeface="Arial" panose="020B0604020202020204" pitchFamily="34" charset="0"/>
              <a:buChar char="•"/>
            </a:pPr>
            <a:r>
              <a:rPr lang="en-US" sz="1800" b="0" dirty="0">
                <a:effectLst/>
                <a:latin typeface="Century Gothic" panose="020B0502020202020204" pitchFamily="34" charset="0"/>
                <a:ea typeface="Times New Roman" panose="02020603050405020304" pitchFamily="18" charset="0"/>
                <a:cs typeface="Arial" panose="020B0604020202020204" pitchFamily="34" charset="0"/>
              </a:rPr>
              <a:t>The Premier assigned the powers and functions relating to traditional and Khoi-San affairs to the Provincial Minster responsible for local government ("the Provincial Minister”), with effect from 30 August 2021 (Provincial Notice 88/2021 in </a:t>
            </a:r>
            <a:r>
              <a:rPr lang="en-US" sz="1800" b="0" i="1" dirty="0">
                <a:effectLst/>
                <a:latin typeface="Century Gothic" panose="020B0502020202020204" pitchFamily="34" charset="0"/>
                <a:ea typeface="Times New Roman" panose="02020603050405020304" pitchFamily="18" charset="0"/>
                <a:cs typeface="Arial" panose="020B0604020202020204" pitchFamily="34" charset="0"/>
              </a:rPr>
              <a:t>Provincial Gazette</a:t>
            </a:r>
            <a:r>
              <a:rPr lang="en-US" sz="1800" b="0" dirty="0">
                <a:effectLst/>
                <a:latin typeface="Century Gothic" panose="020B0502020202020204" pitchFamily="34" charset="0"/>
                <a:ea typeface="Times New Roman" panose="02020603050405020304" pitchFamily="18" charset="0"/>
                <a:cs typeface="Arial" panose="020B0604020202020204" pitchFamily="34" charset="0"/>
              </a:rPr>
              <a:t> 8486 of 3 September 2021</a:t>
            </a:r>
          </a:p>
          <a:p>
            <a:pPr marL="285750" indent="-285750">
              <a:lnSpc>
                <a:spcPct val="150000"/>
              </a:lnSpc>
              <a:buFont typeface="Arial" panose="020B0604020202020204" pitchFamily="34" charset="0"/>
              <a:buChar char="•"/>
            </a:pPr>
            <a:r>
              <a:rPr lang="en-US" sz="1800" b="0" dirty="0">
                <a:effectLst/>
                <a:latin typeface="Century Gothic" panose="020B0502020202020204" pitchFamily="34" charset="0"/>
                <a:ea typeface="Times New Roman" panose="02020603050405020304" pitchFamily="18" charset="0"/>
                <a:cs typeface="Arial" panose="020B0604020202020204" pitchFamily="34" charset="0"/>
              </a:rPr>
              <a:t>The Regulatory Impact Assessment (RIA) process (a prerequisite when developing provincial policies and legislation) has commenced, and the Significance Test was presented to the Central RIA Steering Committee.</a:t>
            </a:r>
          </a:p>
          <a:p>
            <a:pPr marL="285750" indent="-285750">
              <a:lnSpc>
                <a:spcPct val="150000"/>
              </a:lnSpc>
              <a:buFont typeface="Arial" panose="020B0604020202020204" pitchFamily="34" charset="0"/>
              <a:buChar char="•"/>
            </a:pPr>
            <a:r>
              <a:rPr lang="en-US" sz="1800" b="0" dirty="0">
                <a:effectLst/>
                <a:latin typeface="Century Gothic" panose="020B0502020202020204" pitchFamily="34" charset="0"/>
                <a:ea typeface="Times New Roman" panose="02020603050405020304" pitchFamily="18" charset="0"/>
                <a:cs typeface="Arial" panose="020B0604020202020204" pitchFamily="34" charset="0"/>
              </a:rPr>
              <a:t>The Department is conducting research for the possible development of a provincial policy and/or provincial legislation.</a:t>
            </a:r>
            <a:endParaRPr lang="en-US" sz="1800" b="0" dirty="0">
              <a:latin typeface="Times New Roman" panose="02020603050405020304" pitchFamily="18" charset="0"/>
              <a:ea typeface="Times New Roman" panose="02020603050405020304" pitchFamily="18" charset="0"/>
            </a:endParaRPr>
          </a:p>
          <a:p>
            <a:pPr marL="285750" indent="-285750">
              <a:lnSpc>
                <a:spcPct val="150000"/>
              </a:lnSpc>
              <a:buFont typeface="Arial" panose="020B0604020202020204" pitchFamily="34" charset="0"/>
              <a:buChar char="•"/>
            </a:pPr>
            <a:r>
              <a:rPr lang="en-US" sz="1800" b="0" dirty="0">
                <a:effectLst/>
                <a:latin typeface="Century Gothic" panose="020B0502020202020204" pitchFamily="34" charset="0"/>
                <a:ea typeface="Times New Roman" panose="02020603050405020304" pitchFamily="18" charset="0"/>
                <a:cs typeface="Arial" panose="020B0604020202020204" pitchFamily="34" charset="0"/>
              </a:rPr>
              <a:t>Anticipate to </a:t>
            </a:r>
            <a:r>
              <a:rPr lang="en-US" sz="1800" b="0" dirty="0" err="1">
                <a:effectLst/>
                <a:latin typeface="Century Gothic" panose="020B0502020202020204" pitchFamily="34" charset="0"/>
                <a:ea typeface="Times New Roman" panose="02020603050405020304" pitchFamily="18" charset="0"/>
                <a:cs typeface="Arial" panose="020B0604020202020204" pitchFamily="34" charset="0"/>
              </a:rPr>
              <a:t>finalise</a:t>
            </a:r>
            <a:r>
              <a:rPr lang="en-US" sz="1800" b="0" dirty="0">
                <a:effectLst/>
                <a:latin typeface="Century Gothic" panose="020B0502020202020204" pitchFamily="34" charset="0"/>
                <a:ea typeface="Times New Roman" panose="02020603050405020304" pitchFamily="18" charset="0"/>
                <a:cs typeface="Arial" panose="020B0604020202020204" pitchFamily="34" charset="0"/>
              </a:rPr>
              <a:t> the policy and/or legislative process by December 2025.</a:t>
            </a:r>
          </a:p>
          <a:p>
            <a:pPr marL="285750" indent="-285750">
              <a:lnSpc>
                <a:spcPct val="150000"/>
              </a:lnSpc>
              <a:buFont typeface="Arial" panose="020B0604020202020204" pitchFamily="34" charset="0"/>
              <a:buChar char="•"/>
            </a:pPr>
            <a:r>
              <a:rPr lang="en-US" sz="1800" b="0" dirty="0">
                <a:effectLst/>
                <a:latin typeface="Century Gothic" panose="020B0502020202020204" pitchFamily="34" charset="0"/>
                <a:ea typeface="Times New Roman" panose="02020603050405020304" pitchFamily="18" charset="0"/>
                <a:cs typeface="Arial" panose="020B0604020202020204" pitchFamily="34" charset="0"/>
              </a:rPr>
              <a:t>In preparation for the implementation of the provisions of the Act, the Department in collaboration with the Department of Cultural Affairs and Sport (DCAS) embarked on a benchmarking exercise with the Eastern Cape, North West, KwaZulu-Natal and the Northern Cape Provincial Departments. </a:t>
            </a:r>
            <a:endParaRPr lang="en-US" sz="1800" b="0" dirty="0">
              <a:latin typeface="Times New Roman" panose="02020603050405020304" pitchFamily="18" charset="0"/>
              <a:ea typeface="Times New Roman" panose="02020603050405020304" pitchFamily="18" charset="0"/>
            </a:endParaRPr>
          </a:p>
          <a:p>
            <a:pPr marL="285750" indent="-285750">
              <a:lnSpc>
                <a:spcPct val="150000"/>
              </a:lnSpc>
              <a:buFont typeface="Arial" panose="020B0604020202020204" pitchFamily="34" charset="0"/>
              <a:buChar char="•"/>
            </a:pPr>
            <a:r>
              <a:rPr lang="en-US" sz="1800" b="0" dirty="0">
                <a:effectLst/>
                <a:latin typeface="Century Gothic" panose="020B0502020202020204" pitchFamily="34" charset="0"/>
                <a:ea typeface="Times New Roman" panose="02020603050405020304" pitchFamily="18" charset="0"/>
                <a:cs typeface="Arial" panose="020B0604020202020204" pitchFamily="34" charset="0"/>
              </a:rPr>
              <a:t>Based on the engagements, the Provincial Department has costed the human and financial resource capacity requirements for the short, medium and long term based on a basic structure, and </a:t>
            </a:r>
            <a:r>
              <a:rPr lang="en-US" sz="1800" b="0" dirty="0" err="1">
                <a:effectLst/>
                <a:latin typeface="Century Gothic" panose="020B0502020202020204" pitchFamily="34" charset="0"/>
                <a:ea typeface="Times New Roman" panose="02020603050405020304" pitchFamily="18" charset="0"/>
                <a:cs typeface="Arial" panose="020B0604020202020204" pitchFamily="34" charset="0"/>
              </a:rPr>
              <a:t>prioritised</a:t>
            </a:r>
            <a:r>
              <a:rPr lang="en-US" sz="1800" b="0" dirty="0">
                <a:effectLst/>
                <a:latin typeface="Century Gothic" panose="020B0502020202020204" pitchFamily="34" charset="0"/>
                <a:ea typeface="Times New Roman" panose="02020603050405020304" pitchFamily="18" charset="0"/>
                <a:cs typeface="Arial" panose="020B0604020202020204" pitchFamily="34" charset="0"/>
              </a:rPr>
              <a:t> positions to commence with the initial work.</a:t>
            </a:r>
            <a:endParaRPr lang="en-US" sz="1800" b="0" dirty="0">
              <a:effectLst/>
              <a:latin typeface="Times New Roman" panose="02020603050405020304" pitchFamily="18" charset="0"/>
              <a:ea typeface="Times New Roman" panose="02020603050405020304" pitchFamily="18" charset="0"/>
            </a:endParaRPr>
          </a:p>
          <a:p>
            <a:pPr marL="285750" indent="-285750">
              <a:lnSpc>
                <a:spcPct val="150000"/>
              </a:lnSpc>
              <a:buFont typeface="Arial" panose="020B0604020202020204" pitchFamily="34" charset="0"/>
              <a:buChar char="•"/>
            </a:pPr>
            <a:endParaRPr lang="en-US" sz="1800" b="0" dirty="0">
              <a:effectLst/>
              <a:latin typeface="Times New Roman" panose="02020603050405020304" pitchFamily="18" charset="0"/>
              <a:ea typeface="Times New Roman" panose="02020603050405020304" pitchFamily="18" charset="0"/>
            </a:endParaRPr>
          </a:p>
          <a:p>
            <a:endParaRPr lang="en-US" b="0" dirty="0"/>
          </a:p>
        </p:txBody>
      </p:sp>
    </p:spTree>
    <p:extLst>
      <p:ext uri="{BB962C8B-B14F-4D97-AF65-F5344CB8AC3E}">
        <p14:creationId xmlns:p14="http://schemas.microsoft.com/office/powerpoint/2010/main" val="863670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C279F-0668-762E-CB84-1519FADAD3FC}"/>
              </a:ext>
            </a:extLst>
          </p:cNvPr>
          <p:cNvSpPr>
            <a:spLocks noGrp="1"/>
          </p:cNvSpPr>
          <p:nvPr>
            <p:ph type="title"/>
          </p:nvPr>
        </p:nvSpPr>
        <p:spPr/>
        <p:txBody>
          <a:bodyPr/>
          <a:lstStyle/>
          <a:p>
            <a:r>
              <a:rPr lang="en-US" dirty="0"/>
              <a:t>Time-lines </a:t>
            </a:r>
          </a:p>
        </p:txBody>
      </p:sp>
      <p:sp>
        <p:nvSpPr>
          <p:cNvPr id="3" name="Slide Number Placeholder 2">
            <a:extLst>
              <a:ext uri="{FF2B5EF4-FFF2-40B4-BE49-F238E27FC236}">
                <a16:creationId xmlns:a16="http://schemas.microsoft.com/office/drawing/2014/main" id="{301D7CD1-BAFC-C06D-8FB6-EA919FD71D7E}"/>
              </a:ext>
            </a:extLst>
          </p:cNvPr>
          <p:cNvSpPr>
            <a:spLocks noGrp="1"/>
          </p:cNvSpPr>
          <p:nvPr>
            <p:ph type="sldNum" sz="quarter" idx="4"/>
          </p:nvPr>
        </p:nvSpPr>
        <p:spPr/>
        <p:txBody>
          <a:bodyPr/>
          <a:lstStyle/>
          <a:p>
            <a:fld id="{8406839F-D7A4-4E5D-B93D-768AD4D1DB36}" type="slidenum">
              <a:rPr lang="en-ZA" smtClean="0">
                <a:solidFill>
                  <a:srgbClr val="003399"/>
                </a:solidFill>
              </a:rPr>
              <a:pPr/>
              <a:t>14</a:t>
            </a:fld>
            <a:endParaRPr lang="en-ZA" dirty="0">
              <a:solidFill>
                <a:srgbClr val="003399"/>
              </a:solidFill>
            </a:endParaRPr>
          </a:p>
        </p:txBody>
      </p:sp>
      <p:sp>
        <p:nvSpPr>
          <p:cNvPr id="5" name="Text Placeholder 4">
            <a:extLst>
              <a:ext uri="{FF2B5EF4-FFF2-40B4-BE49-F238E27FC236}">
                <a16:creationId xmlns:a16="http://schemas.microsoft.com/office/drawing/2014/main" id="{CF693E16-3FA6-7988-566E-0A1A616572AF}"/>
              </a:ext>
            </a:extLst>
          </p:cNvPr>
          <p:cNvSpPr>
            <a:spLocks noGrp="1"/>
          </p:cNvSpPr>
          <p:nvPr>
            <p:ph type="body" sz="quarter" idx="10"/>
          </p:nvPr>
        </p:nvSpPr>
        <p:spPr>
          <a:xfrm>
            <a:off x="393701" y="1135237"/>
            <a:ext cx="11462940" cy="4896073"/>
          </a:xfrm>
        </p:spPr>
        <p:txBody>
          <a:bodyPr>
            <a:normAutofit/>
          </a:bodyPr>
          <a:lstStyle/>
          <a:p>
            <a:pPr marL="285750" indent="-285750">
              <a:buFont typeface="Arial" panose="020B0604020202020204" pitchFamily="34" charset="0"/>
              <a:buChar char="•"/>
            </a:pPr>
            <a:r>
              <a:rPr lang="en-US" b="0" dirty="0"/>
              <a:t>Below are the activities by the Department</a:t>
            </a:r>
          </a:p>
          <a:p>
            <a:pPr marL="285750" indent="-285750">
              <a:buFont typeface="Arial" panose="020B0604020202020204" pitchFamily="34" charset="0"/>
              <a:buChar char="•"/>
            </a:pPr>
            <a:endParaRPr lang="en-US" b="0" dirty="0"/>
          </a:p>
          <a:p>
            <a:endParaRPr lang="en-US" b="0" dirty="0"/>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endParaRPr lang="en-US" b="0" dirty="0"/>
          </a:p>
          <a:p>
            <a:endParaRPr lang="en-US" b="0" dirty="0"/>
          </a:p>
          <a:p>
            <a:endParaRPr lang="en-US" b="0" dirty="0"/>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endParaRPr lang="en-US" b="0" dirty="0"/>
          </a:p>
          <a:p>
            <a:endParaRPr lang="en-US" b="0" dirty="0"/>
          </a:p>
          <a:p>
            <a:pPr marL="285750" indent="-285750">
              <a:buFont typeface="Arial" panose="020B0604020202020204" pitchFamily="34" charset="0"/>
              <a:buChar char="•"/>
            </a:pPr>
            <a:endParaRPr lang="en-US" b="0" dirty="0"/>
          </a:p>
          <a:p>
            <a:endParaRPr lang="en-US" b="0" dirty="0"/>
          </a:p>
        </p:txBody>
      </p:sp>
      <p:graphicFrame>
        <p:nvGraphicFramePr>
          <p:cNvPr id="4" name="Diagram 3">
            <a:extLst>
              <a:ext uri="{FF2B5EF4-FFF2-40B4-BE49-F238E27FC236}">
                <a16:creationId xmlns:a16="http://schemas.microsoft.com/office/drawing/2014/main" id="{09A8079A-2A5B-2FB7-4CA1-DF496A091CDB}"/>
              </a:ext>
            </a:extLst>
          </p:cNvPr>
          <p:cNvGraphicFramePr/>
          <p:nvPr/>
        </p:nvGraphicFramePr>
        <p:xfrm>
          <a:off x="393701" y="1458417"/>
          <a:ext cx="10944859" cy="4249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7619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5F6B98F4-F424-2B6B-12A4-A83CB65AAC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47AC993E-3503-7403-63BD-D80DD35BF4DC}"/>
              </a:ext>
            </a:extLst>
          </p:cNvPr>
          <p:cNvSpPr>
            <a:spLocks noGrp="1"/>
          </p:cNvSpPr>
          <p:nvPr>
            <p:ph type="sldNum" sz="quarter" idx="4"/>
          </p:nvPr>
        </p:nvSpPr>
        <p:spPr/>
        <p:txBody>
          <a:bodyPr/>
          <a:lstStyle/>
          <a:p>
            <a:fld id="{8406839F-D7A4-4E5D-B93D-768AD4D1DB36}" type="slidenum">
              <a:rPr lang="en-ZA" smtClean="0">
                <a:solidFill>
                  <a:srgbClr val="003399"/>
                </a:solidFill>
              </a:rPr>
              <a:pPr/>
              <a:t>15</a:t>
            </a:fld>
            <a:endParaRPr lang="en-ZA" dirty="0">
              <a:solidFill>
                <a:srgbClr val="003399"/>
              </a:solidFill>
            </a:endParaRPr>
          </a:p>
        </p:txBody>
      </p:sp>
      <p:sp>
        <p:nvSpPr>
          <p:cNvPr id="6" name="Rectangle: Rounded Corners 5">
            <a:extLst>
              <a:ext uri="{FF2B5EF4-FFF2-40B4-BE49-F238E27FC236}">
                <a16:creationId xmlns:a16="http://schemas.microsoft.com/office/drawing/2014/main" id="{EF44DD24-389E-F937-3B55-632E7392BBB0}"/>
              </a:ext>
            </a:extLst>
          </p:cNvPr>
          <p:cNvSpPr/>
          <p:nvPr/>
        </p:nvSpPr>
        <p:spPr>
          <a:xfrm>
            <a:off x="2703195" y="6144781"/>
            <a:ext cx="685867" cy="4387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000" b="1" kern="100" dirty="0">
                <a:effectLst/>
                <a:ea typeface="Calibri" panose="020F0502020204030204" pitchFamily="34" charset="0"/>
                <a:cs typeface="Times New Roman" panose="02020603050405020304" pitchFamily="18" charset="0"/>
              </a:rPr>
              <a:t>117</a:t>
            </a:r>
            <a:endParaRPr lang="en-US" sz="1100" kern="100" dirty="0">
              <a:effectLst/>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40F34ED2-93DC-186A-D70F-DA5813F5AC02}"/>
              </a:ext>
            </a:extLst>
          </p:cNvPr>
          <p:cNvSpPr/>
          <p:nvPr/>
        </p:nvSpPr>
        <p:spPr>
          <a:xfrm>
            <a:off x="6096000" y="5543110"/>
            <a:ext cx="733425" cy="428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000" b="1" kern="100" dirty="0">
                <a:ea typeface="Calibri" panose="020F0502020204030204" pitchFamily="34" charset="0"/>
                <a:cs typeface="Times New Roman" panose="02020603050405020304" pitchFamily="18" charset="0"/>
              </a:rPr>
              <a:t>31</a:t>
            </a:r>
            <a:endParaRPr lang="en-US" sz="1100" kern="100" dirty="0">
              <a:effectLst/>
              <a:ea typeface="Calibri" panose="020F050202020403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B4AE33A4-9679-E945-9309-0E4A446FD63F}"/>
              </a:ext>
            </a:extLst>
          </p:cNvPr>
          <p:cNvSpPr/>
          <p:nvPr/>
        </p:nvSpPr>
        <p:spPr>
          <a:xfrm>
            <a:off x="4116925" y="3407154"/>
            <a:ext cx="638175" cy="4387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000" b="1" kern="100" dirty="0">
                <a:ea typeface="Calibri" panose="020F0502020204030204" pitchFamily="34" charset="0"/>
                <a:cs typeface="Times New Roman" panose="02020603050405020304" pitchFamily="18" charset="0"/>
              </a:rPr>
              <a:t>42</a:t>
            </a:r>
            <a:endParaRPr lang="en-US" sz="1100" kern="100" dirty="0">
              <a:effectLst/>
              <a:ea typeface="Calibri" panose="020F0502020204030204" pitchFamily="34"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E72F2115-10C0-9E6F-5D19-CBA4E7266521}"/>
              </a:ext>
            </a:extLst>
          </p:cNvPr>
          <p:cNvSpPr/>
          <p:nvPr/>
        </p:nvSpPr>
        <p:spPr>
          <a:xfrm>
            <a:off x="10204021" y="445865"/>
            <a:ext cx="704850" cy="447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000" b="1" kern="100" dirty="0">
                <a:effectLst/>
                <a:ea typeface="Calibri" panose="020F0502020204030204" pitchFamily="34" charset="0"/>
                <a:cs typeface="Times New Roman" panose="02020603050405020304" pitchFamily="18" charset="0"/>
              </a:rPr>
              <a:t>0</a:t>
            </a:r>
            <a:endParaRPr lang="en-US" sz="1100" kern="100" dirty="0">
              <a:effectLst/>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68766E15-667C-6696-EEF1-AD505011A2C0}"/>
              </a:ext>
            </a:extLst>
          </p:cNvPr>
          <p:cNvSpPr/>
          <p:nvPr/>
        </p:nvSpPr>
        <p:spPr>
          <a:xfrm>
            <a:off x="6498007" y="3704476"/>
            <a:ext cx="704850" cy="447675"/>
          </a:xfrm>
          <a:prstGeom prst="roundRect">
            <a:avLst>
              <a:gd name="adj" fmla="val 13019"/>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000" b="1" kern="100" dirty="0">
                <a:ea typeface="Calibri" panose="020F0502020204030204" pitchFamily="34" charset="0"/>
                <a:cs typeface="Times New Roman" panose="02020603050405020304" pitchFamily="18" charset="0"/>
              </a:rPr>
              <a:t>10</a:t>
            </a:r>
            <a:endParaRPr lang="en-US" sz="2000" b="1" kern="100" dirty="0">
              <a:effectLst/>
              <a:ea typeface="Calibri" panose="020F0502020204030204" pitchFamily="34"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3607F2D4-2519-3952-113E-D8225059941D}"/>
              </a:ext>
            </a:extLst>
          </p:cNvPr>
          <p:cNvSpPr/>
          <p:nvPr/>
        </p:nvSpPr>
        <p:spPr>
          <a:xfrm>
            <a:off x="10465923" y="1614266"/>
            <a:ext cx="704850" cy="447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000" b="1" kern="100">
                <a:effectLst/>
                <a:ea typeface="Calibri" panose="020F0502020204030204" pitchFamily="34" charset="0"/>
                <a:cs typeface="Times New Roman" panose="02020603050405020304" pitchFamily="18" charset="0"/>
              </a:rPr>
              <a:t>0</a:t>
            </a:r>
            <a:endParaRPr lang="en-US" sz="1100" kern="100">
              <a:effectLst/>
              <a:ea typeface="Calibri" panose="020F0502020204030204" pitchFamily="34"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2DDB6136-A428-6B87-21C2-EF03920CB96C}"/>
              </a:ext>
            </a:extLst>
          </p:cNvPr>
          <p:cNvSpPr/>
          <p:nvPr/>
        </p:nvSpPr>
        <p:spPr>
          <a:xfrm>
            <a:off x="5924990" y="2506079"/>
            <a:ext cx="704850" cy="447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000" b="1" kern="100" dirty="0">
                <a:effectLst/>
                <a:ea typeface="Calibri" panose="020F0502020204030204" pitchFamily="34" charset="0"/>
                <a:cs typeface="Times New Roman" panose="02020603050405020304" pitchFamily="18" charset="0"/>
              </a:rPr>
              <a:t>0</a:t>
            </a:r>
            <a:endParaRPr lang="en-US" sz="1100" kern="100" dirty="0">
              <a:effectLst/>
              <a:ea typeface="Calibri" panose="020F0502020204030204" pitchFamily="34"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8B3363A9-73D2-6306-4E02-88099EE9D546}"/>
              </a:ext>
            </a:extLst>
          </p:cNvPr>
          <p:cNvSpPr/>
          <p:nvPr/>
        </p:nvSpPr>
        <p:spPr>
          <a:xfrm>
            <a:off x="9499171" y="4041208"/>
            <a:ext cx="704850" cy="447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000" b="1" kern="100" dirty="0">
                <a:ea typeface="Calibri" panose="020F0502020204030204" pitchFamily="34" charset="0"/>
                <a:cs typeface="Times New Roman" panose="02020603050405020304" pitchFamily="18" charset="0"/>
              </a:rPr>
              <a:t>19</a:t>
            </a:r>
            <a:endParaRPr lang="en-US" sz="1100" kern="100" dirty="0">
              <a:effectLst/>
              <a:ea typeface="Calibri" panose="020F0502020204030204" pitchFamily="34" charset="0"/>
              <a:cs typeface="Times New Roman" panose="02020603050405020304" pitchFamily="18" charset="0"/>
            </a:endParaRPr>
          </a:p>
        </p:txBody>
      </p:sp>
      <p:sp>
        <p:nvSpPr>
          <p:cNvPr id="14" name="Speech Bubble: Rectangle with Corners Rounded 13">
            <a:extLst>
              <a:ext uri="{FF2B5EF4-FFF2-40B4-BE49-F238E27FC236}">
                <a16:creationId xmlns:a16="http://schemas.microsoft.com/office/drawing/2014/main" id="{D8678209-3492-4A49-3F88-0704EAB6DD3A}"/>
              </a:ext>
            </a:extLst>
          </p:cNvPr>
          <p:cNvSpPr/>
          <p:nvPr/>
        </p:nvSpPr>
        <p:spPr>
          <a:xfrm>
            <a:off x="5133740" y="732524"/>
            <a:ext cx="1343856" cy="469265"/>
          </a:xfrm>
          <a:prstGeom prst="wedgeRoundRectCallout">
            <a:avLst>
              <a:gd name="adj1" fmla="val 198448"/>
              <a:gd name="adj2" fmla="val 2560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000" b="1" kern="100" dirty="0">
                <a:ea typeface="Calibri" panose="020F0502020204030204" pitchFamily="34" charset="0"/>
                <a:cs typeface="Times New Roman" panose="02020603050405020304" pitchFamily="18" charset="0"/>
              </a:rPr>
              <a:t>18</a:t>
            </a:r>
            <a:endParaRPr lang="en-US" sz="1100" kern="100" dirty="0">
              <a:effectLst/>
              <a:ea typeface="Calibri" panose="020F0502020204030204" pitchFamily="34"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2129EEFE-3363-B936-9DCE-03AFD02F959F}"/>
              </a:ext>
            </a:extLst>
          </p:cNvPr>
          <p:cNvSpPr/>
          <p:nvPr/>
        </p:nvSpPr>
        <p:spPr>
          <a:xfrm>
            <a:off x="466022" y="1386709"/>
            <a:ext cx="2024902" cy="9027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000" b="1" kern="100" dirty="0">
                <a:effectLst/>
                <a:ea typeface="Calibri" panose="020F0502020204030204" pitchFamily="34" charset="0"/>
                <a:cs typeface="Times New Roman" panose="02020603050405020304" pitchFamily="18" charset="0"/>
              </a:rPr>
              <a:t>South Africa</a:t>
            </a:r>
          </a:p>
          <a:p>
            <a:pPr marL="0" marR="0" algn="ctr">
              <a:lnSpc>
                <a:spcPct val="107000"/>
              </a:lnSpc>
              <a:spcBef>
                <a:spcPts val="0"/>
              </a:spcBef>
              <a:spcAft>
                <a:spcPts val="800"/>
              </a:spcAft>
            </a:pPr>
            <a:r>
              <a:rPr lang="en-US" sz="2000" b="1" kern="100" dirty="0">
                <a:effectLst/>
                <a:ea typeface="Calibri" panose="020F0502020204030204" pitchFamily="34" charset="0"/>
                <a:cs typeface="Times New Roman" panose="02020603050405020304" pitchFamily="18" charset="0"/>
              </a:rPr>
              <a:t>237 </a:t>
            </a:r>
            <a:endParaRPr lang="en-US" sz="1100" kern="100" dirty="0">
              <a:effectLst/>
              <a:ea typeface="Calibri" panose="020F0502020204030204" pitchFamily="34" charset="0"/>
              <a:cs typeface="Times New Roman" panose="02020603050405020304" pitchFamily="18" charset="0"/>
            </a:endParaRPr>
          </a:p>
        </p:txBody>
      </p:sp>
      <p:sp>
        <p:nvSpPr>
          <p:cNvPr id="17" name="Title 15">
            <a:extLst>
              <a:ext uri="{FF2B5EF4-FFF2-40B4-BE49-F238E27FC236}">
                <a16:creationId xmlns:a16="http://schemas.microsoft.com/office/drawing/2014/main" id="{F91E876B-EBF1-B08A-FF0C-854991B3029B}"/>
              </a:ext>
            </a:extLst>
          </p:cNvPr>
          <p:cNvSpPr>
            <a:spLocks noGrp="1"/>
          </p:cNvSpPr>
          <p:nvPr>
            <p:ph type="title"/>
          </p:nvPr>
        </p:nvSpPr>
        <p:spPr>
          <a:xfrm>
            <a:off x="3389062" y="0"/>
            <a:ext cx="5045528" cy="559256"/>
          </a:xfrm>
        </p:spPr>
        <p:txBody>
          <a:bodyPr/>
          <a:lstStyle/>
          <a:p>
            <a:r>
              <a:rPr lang="en-US" dirty="0">
                <a:solidFill>
                  <a:schemeClr val="bg2">
                    <a:lumMod val="25000"/>
                  </a:schemeClr>
                </a:solidFill>
              </a:rPr>
              <a:t>Applications received – National </a:t>
            </a:r>
          </a:p>
        </p:txBody>
      </p:sp>
    </p:spTree>
    <p:extLst>
      <p:ext uri="{BB962C8B-B14F-4D97-AF65-F5344CB8AC3E}">
        <p14:creationId xmlns:p14="http://schemas.microsoft.com/office/powerpoint/2010/main" val="191415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642B-D6A9-0E2E-F65F-B4B7D17A69CD}"/>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C01D735D-FC6A-5265-CFA5-66E999898541}"/>
              </a:ext>
            </a:extLst>
          </p:cNvPr>
          <p:cNvSpPr>
            <a:spLocks noGrp="1"/>
          </p:cNvSpPr>
          <p:nvPr>
            <p:ph type="sldNum" sz="quarter" idx="4"/>
          </p:nvPr>
        </p:nvSpPr>
        <p:spPr/>
        <p:txBody>
          <a:bodyPr/>
          <a:lstStyle/>
          <a:p>
            <a:fld id="{8406839F-D7A4-4E5D-B93D-768AD4D1DB36}" type="slidenum">
              <a:rPr lang="en-ZA" smtClean="0">
                <a:solidFill>
                  <a:srgbClr val="003399"/>
                </a:solidFill>
              </a:rPr>
              <a:pPr/>
              <a:t>16</a:t>
            </a:fld>
            <a:endParaRPr lang="en-ZA" dirty="0">
              <a:solidFill>
                <a:srgbClr val="003399"/>
              </a:solidFill>
            </a:endParaRPr>
          </a:p>
        </p:txBody>
      </p:sp>
      <p:sp>
        <p:nvSpPr>
          <p:cNvPr id="4" name="Footer Placeholder 3">
            <a:extLst>
              <a:ext uri="{FF2B5EF4-FFF2-40B4-BE49-F238E27FC236}">
                <a16:creationId xmlns:a16="http://schemas.microsoft.com/office/drawing/2014/main" id="{30705ED9-032C-3491-0556-108F5D9EE79F}"/>
              </a:ext>
            </a:extLst>
          </p:cNvPr>
          <p:cNvSpPr>
            <a:spLocks noGrp="1"/>
          </p:cNvSpPr>
          <p:nvPr>
            <p:ph type="ftr" sz="quarter" idx="3"/>
          </p:nvPr>
        </p:nvSpPr>
        <p:spPr/>
        <p:txBody>
          <a:bodyPr/>
          <a:lstStyle/>
          <a:p>
            <a:r>
              <a:rPr lang="en-GB" dirty="0">
                <a:solidFill>
                  <a:srgbClr val="998F86"/>
                </a:solidFill>
              </a:rPr>
              <a:t>P</a:t>
            </a:r>
          </a:p>
        </p:txBody>
      </p:sp>
      <p:pic>
        <p:nvPicPr>
          <p:cNvPr id="2054" name="Picture 6" descr="List of municipalities in the Western Cape - Wikipedia">
            <a:extLst>
              <a:ext uri="{FF2B5EF4-FFF2-40B4-BE49-F238E27FC236}">
                <a16:creationId xmlns:a16="http://schemas.microsoft.com/office/drawing/2014/main" id="{F5A6F64A-613C-2511-AEFA-CACEA28176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9722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C7721B67-C987-1AAF-88DA-8DA1157B3494}"/>
              </a:ext>
            </a:extLst>
          </p:cNvPr>
          <p:cNvSpPr/>
          <p:nvPr/>
        </p:nvSpPr>
        <p:spPr>
          <a:xfrm>
            <a:off x="3666581" y="3310650"/>
            <a:ext cx="1085034" cy="5322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000" b="1" kern="100" dirty="0">
                <a:effectLst/>
                <a:ea typeface="Calibri" panose="020F0502020204030204" pitchFamily="34" charset="0"/>
                <a:cs typeface="Times New Roman" panose="02020603050405020304" pitchFamily="18" charset="0"/>
              </a:rPr>
              <a:t>31</a:t>
            </a:r>
            <a:endParaRPr lang="en-US" sz="1100" kern="100" dirty="0">
              <a:effectLst/>
              <a:ea typeface="Calibri" panose="020F0502020204030204" pitchFamily="34"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5223398E-B1C6-FFD8-87C1-4F074D1F0169}"/>
              </a:ext>
            </a:extLst>
          </p:cNvPr>
          <p:cNvSpPr/>
          <p:nvPr/>
        </p:nvSpPr>
        <p:spPr>
          <a:xfrm>
            <a:off x="9691824" y="4027619"/>
            <a:ext cx="1043257" cy="7761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000" b="1" kern="100" dirty="0">
                <a:effectLst/>
                <a:ea typeface="Calibri" panose="020F0502020204030204" pitchFamily="34" charset="0"/>
                <a:cs typeface="Times New Roman" panose="02020603050405020304" pitchFamily="18" charset="0"/>
              </a:rPr>
              <a:t>17 </a:t>
            </a:r>
            <a:endParaRPr lang="en-US" sz="1100" kern="100" dirty="0">
              <a:effectLst/>
              <a:ea typeface="Calibri" panose="020F0502020204030204" pitchFamily="34" charset="0"/>
              <a:cs typeface="Times New Roman" panose="02020603050405020304" pitchFamily="18" charset="0"/>
            </a:endParaRPr>
          </a:p>
        </p:txBody>
      </p:sp>
      <p:sp>
        <p:nvSpPr>
          <p:cNvPr id="10" name="Speech Bubble: Rectangle with Corners Rounded 9">
            <a:extLst>
              <a:ext uri="{FF2B5EF4-FFF2-40B4-BE49-F238E27FC236}">
                <a16:creationId xmlns:a16="http://schemas.microsoft.com/office/drawing/2014/main" id="{E83BBC42-D476-1651-7881-D4C224413DE2}"/>
              </a:ext>
            </a:extLst>
          </p:cNvPr>
          <p:cNvSpPr/>
          <p:nvPr/>
        </p:nvSpPr>
        <p:spPr>
          <a:xfrm>
            <a:off x="5159" y="5129771"/>
            <a:ext cx="846141" cy="832169"/>
          </a:xfrm>
          <a:prstGeom prst="wedgeRoundRectCallout">
            <a:avLst>
              <a:gd name="adj1" fmla="val 170146"/>
              <a:gd name="adj2" fmla="val -613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000" b="1" kern="100" dirty="0">
                <a:ea typeface="Calibri" panose="020F0502020204030204" pitchFamily="34" charset="0"/>
                <a:cs typeface="Times New Roman" panose="02020603050405020304" pitchFamily="18" charset="0"/>
              </a:rPr>
              <a:t>56</a:t>
            </a:r>
            <a:endParaRPr lang="en-US" sz="1100" kern="100" dirty="0">
              <a:effectLst/>
              <a:ea typeface="Calibri" panose="020F0502020204030204" pitchFamily="34" charset="0"/>
              <a:cs typeface="Times New Roman" panose="02020603050405020304" pitchFamily="18" charset="0"/>
            </a:endParaRPr>
          </a:p>
        </p:txBody>
      </p:sp>
      <p:sp>
        <p:nvSpPr>
          <p:cNvPr id="11" name="Speech Bubble: Rectangle with Corners Rounded 10">
            <a:extLst>
              <a:ext uri="{FF2B5EF4-FFF2-40B4-BE49-F238E27FC236}">
                <a16:creationId xmlns:a16="http://schemas.microsoft.com/office/drawing/2014/main" id="{EC1B8DE3-24B7-7356-0CE2-A0AF28E09019}"/>
              </a:ext>
            </a:extLst>
          </p:cNvPr>
          <p:cNvSpPr/>
          <p:nvPr/>
        </p:nvSpPr>
        <p:spPr>
          <a:xfrm>
            <a:off x="5279030" y="6025831"/>
            <a:ext cx="846141" cy="832169"/>
          </a:xfrm>
          <a:prstGeom prst="wedgeRoundRectCallout">
            <a:avLst>
              <a:gd name="adj1" fmla="val -125752"/>
              <a:gd name="adj2" fmla="val -406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000" b="1" kern="100" dirty="0">
                <a:ea typeface="Calibri" panose="020F0502020204030204" pitchFamily="34" charset="0"/>
                <a:cs typeface="Times New Roman" panose="02020603050405020304" pitchFamily="18" charset="0"/>
              </a:rPr>
              <a:t>7</a:t>
            </a:r>
            <a:endParaRPr lang="en-US" sz="1100" kern="100" dirty="0">
              <a:effectLst/>
              <a:ea typeface="Calibri" panose="020F0502020204030204" pitchFamily="34"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9216D727-BD2C-9C92-EC5A-834D5698342D}"/>
              </a:ext>
            </a:extLst>
          </p:cNvPr>
          <p:cNvSpPr/>
          <p:nvPr/>
        </p:nvSpPr>
        <p:spPr>
          <a:xfrm>
            <a:off x="10187157" y="1938827"/>
            <a:ext cx="1043257" cy="8915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000" b="1" kern="100" dirty="0">
                <a:effectLst/>
                <a:ea typeface="Calibri" panose="020F0502020204030204" pitchFamily="34" charset="0"/>
                <a:cs typeface="Times New Roman" panose="02020603050405020304" pitchFamily="18" charset="0"/>
              </a:rPr>
              <a:t>0 </a:t>
            </a:r>
            <a:endParaRPr lang="en-US" sz="1100" kern="100" dirty="0">
              <a:effectLst/>
              <a:ea typeface="Calibri" panose="020F0502020204030204" pitchFamily="34"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6697B3C8-6D57-781F-0BFE-FCF57ED0A447}"/>
              </a:ext>
            </a:extLst>
          </p:cNvPr>
          <p:cNvSpPr/>
          <p:nvPr/>
        </p:nvSpPr>
        <p:spPr>
          <a:xfrm>
            <a:off x="1489472" y="1938827"/>
            <a:ext cx="1043257" cy="6846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000" b="1" kern="100" dirty="0">
                <a:ea typeface="Calibri" panose="020F0502020204030204" pitchFamily="34" charset="0"/>
                <a:cs typeface="Times New Roman" panose="02020603050405020304" pitchFamily="18" charset="0"/>
              </a:rPr>
              <a:t>6</a:t>
            </a:r>
            <a:endParaRPr lang="en-US" sz="1100" kern="100" dirty="0">
              <a:effectLst/>
              <a:ea typeface="Calibri" panose="020F0502020204030204" pitchFamily="34"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491294AB-F99E-D6A3-2951-F7AD8C78A106}"/>
              </a:ext>
            </a:extLst>
          </p:cNvPr>
          <p:cNvSpPr/>
          <p:nvPr/>
        </p:nvSpPr>
        <p:spPr>
          <a:xfrm>
            <a:off x="3666582" y="153966"/>
            <a:ext cx="6177642" cy="89155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000" b="1" kern="100" dirty="0">
                <a:solidFill>
                  <a:schemeClr val="tx1"/>
                </a:solidFill>
                <a:effectLst/>
                <a:ea typeface="Calibri" panose="020F0502020204030204" pitchFamily="34" charset="0"/>
                <a:cs typeface="Times New Roman" panose="02020603050405020304" pitchFamily="18" charset="0"/>
              </a:rPr>
              <a:t>Applications received- Western Cape   </a:t>
            </a:r>
            <a:endParaRPr lang="en-US" sz="1100" kern="100" dirty="0">
              <a:solidFill>
                <a:schemeClr val="tx1"/>
              </a:solidFill>
              <a:effectLst/>
              <a:ea typeface="Calibri" panose="020F0502020204030204" pitchFamily="34"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E3238F3D-C539-ABDB-7D16-7D6CF779E9D3}"/>
              </a:ext>
            </a:extLst>
          </p:cNvPr>
          <p:cNvSpPr/>
          <p:nvPr/>
        </p:nvSpPr>
        <p:spPr>
          <a:xfrm>
            <a:off x="4208179" y="1133885"/>
            <a:ext cx="1770800" cy="8915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000" b="1" kern="100" dirty="0">
                <a:ea typeface="Calibri" panose="020F0502020204030204" pitchFamily="34" charset="0"/>
                <a:cs typeface="Times New Roman" panose="02020603050405020304" pitchFamily="18" charset="0"/>
              </a:rPr>
              <a:t>Total  117 </a:t>
            </a:r>
            <a:r>
              <a:rPr lang="en-US" sz="2000" b="1" kern="100" dirty="0">
                <a:effectLst/>
                <a:ea typeface="Calibri" panose="020F0502020204030204" pitchFamily="34" charset="0"/>
                <a:cs typeface="Times New Roman" panose="02020603050405020304" pitchFamily="18" charset="0"/>
              </a:rPr>
              <a:t> </a:t>
            </a:r>
            <a:endParaRPr lang="en-US" sz="11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065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CBC83-5D06-696F-CCE0-BF2A2D0574BC}"/>
              </a:ext>
            </a:extLst>
          </p:cNvPr>
          <p:cNvSpPr>
            <a:spLocks noGrp="1"/>
          </p:cNvSpPr>
          <p:nvPr>
            <p:ph type="title"/>
          </p:nvPr>
        </p:nvSpPr>
        <p:spPr/>
        <p:txBody>
          <a:bodyPr/>
          <a:lstStyle/>
          <a:p>
            <a:r>
              <a:rPr lang="en-US" dirty="0"/>
              <a:t>Applications received – Western Cape </a:t>
            </a:r>
          </a:p>
        </p:txBody>
      </p:sp>
      <p:sp>
        <p:nvSpPr>
          <p:cNvPr id="3" name="Slide Number Placeholder 2">
            <a:extLst>
              <a:ext uri="{FF2B5EF4-FFF2-40B4-BE49-F238E27FC236}">
                <a16:creationId xmlns:a16="http://schemas.microsoft.com/office/drawing/2014/main" id="{24579A3B-387C-A456-A4FA-155847C02080}"/>
              </a:ext>
            </a:extLst>
          </p:cNvPr>
          <p:cNvSpPr>
            <a:spLocks noGrp="1"/>
          </p:cNvSpPr>
          <p:nvPr>
            <p:ph type="sldNum" sz="quarter" idx="4"/>
          </p:nvPr>
        </p:nvSpPr>
        <p:spPr/>
        <p:txBody>
          <a:bodyPr/>
          <a:lstStyle/>
          <a:p>
            <a:fld id="{8406839F-D7A4-4E5D-B93D-768AD4D1DB36}" type="slidenum">
              <a:rPr lang="en-ZA" smtClean="0">
                <a:solidFill>
                  <a:srgbClr val="003399"/>
                </a:solidFill>
              </a:rPr>
              <a:pPr/>
              <a:t>17</a:t>
            </a:fld>
            <a:endParaRPr lang="en-ZA" dirty="0">
              <a:solidFill>
                <a:srgbClr val="003399"/>
              </a:solidFill>
            </a:endParaRPr>
          </a:p>
        </p:txBody>
      </p:sp>
      <p:sp>
        <p:nvSpPr>
          <p:cNvPr id="4" name="Footer Placeholder 3">
            <a:extLst>
              <a:ext uri="{FF2B5EF4-FFF2-40B4-BE49-F238E27FC236}">
                <a16:creationId xmlns:a16="http://schemas.microsoft.com/office/drawing/2014/main" id="{1A7625E0-9382-297F-0E8E-294AC0C01879}"/>
              </a:ext>
            </a:extLst>
          </p:cNvPr>
          <p:cNvSpPr>
            <a:spLocks noGrp="1"/>
          </p:cNvSpPr>
          <p:nvPr>
            <p:ph type="ftr" sz="quarter" idx="3"/>
          </p:nvPr>
        </p:nvSpPr>
        <p:spPr/>
        <p:txBody>
          <a:bodyPr/>
          <a:lstStyle/>
          <a:p>
            <a:endParaRPr lang="en-GB" dirty="0">
              <a:solidFill>
                <a:srgbClr val="998F86"/>
              </a:solidFill>
            </a:endParaRPr>
          </a:p>
        </p:txBody>
      </p:sp>
      <p:sp>
        <p:nvSpPr>
          <p:cNvPr id="5" name="Text Placeholder 4">
            <a:extLst>
              <a:ext uri="{FF2B5EF4-FFF2-40B4-BE49-F238E27FC236}">
                <a16:creationId xmlns:a16="http://schemas.microsoft.com/office/drawing/2014/main" id="{0218EEB4-694A-D9B2-DFD4-09AA97FCFDE8}"/>
              </a:ext>
            </a:extLst>
          </p:cNvPr>
          <p:cNvSpPr>
            <a:spLocks noGrp="1"/>
          </p:cNvSpPr>
          <p:nvPr>
            <p:ph type="body" sz="quarter" idx="10"/>
          </p:nvPr>
        </p:nvSpPr>
        <p:spPr>
          <a:xfrm>
            <a:off x="393700" y="1196753"/>
            <a:ext cx="11478985" cy="4896073"/>
          </a:xfrm>
        </p:spPr>
        <p:txBody>
          <a:bodyPr/>
          <a:lstStyle/>
          <a:p>
            <a:endParaRPr lang="en-US" sz="1800" b="0" i="0" u="none" strike="noStrike" dirty="0">
              <a:effectLst/>
              <a:latin typeface="Arial" panose="020B0604020202020204" pitchFamily="34" charset="0"/>
            </a:endParaRPr>
          </a:p>
          <a:p>
            <a:endParaRPr lang="en-US" dirty="0"/>
          </a:p>
        </p:txBody>
      </p:sp>
      <p:graphicFrame>
        <p:nvGraphicFramePr>
          <p:cNvPr id="6" name="Table 6">
            <a:extLst>
              <a:ext uri="{FF2B5EF4-FFF2-40B4-BE49-F238E27FC236}">
                <a16:creationId xmlns:a16="http://schemas.microsoft.com/office/drawing/2014/main" id="{06A2BB33-C6E5-F89A-21A1-5607F0D489E8}"/>
              </a:ext>
            </a:extLst>
          </p:cNvPr>
          <p:cNvGraphicFramePr>
            <a:graphicFrameLocks noGrp="1"/>
          </p:cNvGraphicFramePr>
          <p:nvPr/>
        </p:nvGraphicFramePr>
        <p:xfrm>
          <a:off x="393700" y="981505"/>
          <a:ext cx="10048157" cy="5846635"/>
        </p:xfrm>
        <a:graphic>
          <a:graphicData uri="http://schemas.openxmlformats.org/drawingml/2006/table">
            <a:tbl>
              <a:tblPr firstRow="1" bandRow="1">
                <a:tableStyleId>{5C22544A-7EE6-4342-B048-85BDC9FD1C3A}</a:tableStyleId>
              </a:tblPr>
              <a:tblGrid>
                <a:gridCol w="2339629">
                  <a:extLst>
                    <a:ext uri="{9D8B030D-6E8A-4147-A177-3AD203B41FA5}">
                      <a16:colId xmlns:a16="http://schemas.microsoft.com/office/drawing/2014/main" val="4244525461"/>
                    </a:ext>
                  </a:extLst>
                </a:gridCol>
                <a:gridCol w="600501">
                  <a:extLst>
                    <a:ext uri="{9D8B030D-6E8A-4147-A177-3AD203B41FA5}">
                      <a16:colId xmlns:a16="http://schemas.microsoft.com/office/drawing/2014/main" val="2977976507"/>
                    </a:ext>
                  </a:extLst>
                </a:gridCol>
                <a:gridCol w="2276902">
                  <a:extLst>
                    <a:ext uri="{9D8B030D-6E8A-4147-A177-3AD203B41FA5}">
                      <a16:colId xmlns:a16="http://schemas.microsoft.com/office/drawing/2014/main" val="1279628022"/>
                    </a:ext>
                  </a:extLst>
                </a:gridCol>
                <a:gridCol w="675564">
                  <a:extLst>
                    <a:ext uri="{9D8B030D-6E8A-4147-A177-3AD203B41FA5}">
                      <a16:colId xmlns:a16="http://schemas.microsoft.com/office/drawing/2014/main" val="2323655820"/>
                    </a:ext>
                  </a:extLst>
                </a:gridCol>
                <a:gridCol w="3590499">
                  <a:extLst>
                    <a:ext uri="{9D8B030D-6E8A-4147-A177-3AD203B41FA5}">
                      <a16:colId xmlns:a16="http://schemas.microsoft.com/office/drawing/2014/main" val="377019021"/>
                    </a:ext>
                  </a:extLst>
                </a:gridCol>
                <a:gridCol w="565062">
                  <a:extLst>
                    <a:ext uri="{9D8B030D-6E8A-4147-A177-3AD203B41FA5}">
                      <a16:colId xmlns:a16="http://schemas.microsoft.com/office/drawing/2014/main" val="1482235950"/>
                    </a:ext>
                  </a:extLst>
                </a:gridCol>
              </a:tblGrid>
              <a:tr h="580664">
                <a:tc>
                  <a:txBody>
                    <a:bodyPr/>
                    <a:lstStyle/>
                    <a:p>
                      <a:r>
                        <a:rPr lang="en-US" dirty="0"/>
                        <a:t>Garden Route (17)</a:t>
                      </a:r>
                    </a:p>
                  </a:txBody>
                  <a:tcPr/>
                </a:tc>
                <a:tc>
                  <a:txBody>
                    <a:bodyPr/>
                    <a:lstStyle/>
                    <a:p>
                      <a:r>
                        <a:rPr lang="en-US" dirty="0"/>
                        <a:t>No</a:t>
                      </a:r>
                    </a:p>
                  </a:txBody>
                  <a:tcPr>
                    <a:solidFill>
                      <a:schemeClr val="accent1"/>
                    </a:solidFill>
                  </a:tcPr>
                </a:tc>
                <a:tc>
                  <a:txBody>
                    <a:bodyPr/>
                    <a:lstStyle/>
                    <a:p>
                      <a:r>
                        <a:rPr lang="en-US" dirty="0"/>
                        <a:t>Cape Winelands (31)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a:t>
                      </a:r>
                    </a:p>
                  </a:txBody>
                  <a:tcPr/>
                </a:tc>
                <a:tc>
                  <a:txBody>
                    <a:bodyPr/>
                    <a:lstStyle/>
                    <a:p>
                      <a:r>
                        <a:rPr lang="en-US" dirty="0"/>
                        <a:t>City of Cape Town (56)</a:t>
                      </a:r>
                    </a:p>
                  </a:txBody>
                  <a:tcPr/>
                </a:tc>
                <a:tc>
                  <a:txBody>
                    <a:bodyPr/>
                    <a:lstStyle/>
                    <a:p>
                      <a:r>
                        <a:rPr lang="en-US" dirty="0"/>
                        <a:t>No </a:t>
                      </a:r>
                    </a:p>
                  </a:txBody>
                  <a:tcPr/>
                </a:tc>
                <a:extLst>
                  <a:ext uri="{0D108BD9-81ED-4DB2-BD59-A6C34878D82A}">
                    <a16:rowId xmlns:a16="http://schemas.microsoft.com/office/drawing/2014/main" val="147569754"/>
                  </a:ext>
                </a:extLst>
              </a:tr>
              <a:tr h="130128">
                <a:tc>
                  <a:txBody>
                    <a:bodyPr/>
                    <a:lstStyle/>
                    <a:p>
                      <a:r>
                        <a:rPr lang="en-US" sz="1200" dirty="0" err="1"/>
                        <a:t>Ladismith</a:t>
                      </a:r>
                      <a:r>
                        <a:rPr lang="en-US" sz="1200" dirty="0"/>
                        <a:t> </a:t>
                      </a:r>
                    </a:p>
                  </a:txBody>
                  <a:tcPr/>
                </a:tc>
                <a:tc>
                  <a:txBody>
                    <a:bodyPr/>
                    <a:lstStyle/>
                    <a:p>
                      <a:r>
                        <a:rPr lang="en-US" sz="1200" b="1" dirty="0">
                          <a:solidFill>
                            <a:schemeClr val="bg1"/>
                          </a:solidFill>
                        </a:rPr>
                        <a:t>3</a:t>
                      </a:r>
                    </a:p>
                  </a:txBody>
                  <a:tcPr>
                    <a:solidFill>
                      <a:schemeClr val="accent1"/>
                    </a:solidFill>
                  </a:tcPr>
                </a:tc>
                <a:tc>
                  <a:txBody>
                    <a:bodyPr/>
                    <a:lstStyle/>
                    <a:p>
                      <a:r>
                        <a:rPr lang="en-US" sz="1200" dirty="0"/>
                        <a:t>Robertson</a:t>
                      </a:r>
                    </a:p>
                  </a:txBody>
                  <a:tcPr/>
                </a:tc>
                <a:tc>
                  <a:txBody>
                    <a:bodyPr/>
                    <a:lstStyle/>
                    <a:p>
                      <a:r>
                        <a:rPr lang="en-US" sz="1200" b="1" dirty="0">
                          <a:solidFill>
                            <a:schemeClr val="bg1"/>
                          </a:solidFill>
                        </a:rPr>
                        <a:t>2</a:t>
                      </a:r>
                    </a:p>
                  </a:txBody>
                  <a:tcPr>
                    <a:solidFill>
                      <a:schemeClr val="accent1"/>
                    </a:solidFill>
                  </a:tcPr>
                </a:tc>
                <a:tc>
                  <a:txBody>
                    <a:bodyPr/>
                    <a:lstStyle/>
                    <a:p>
                      <a:r>
                        <a:rPr lang="en-US" sz="1200" dirty="0"/>
                        <a:t>Athlone</a:t>
                      </a:r>
                    </a:p>
                  </a:txBody>
                  <a:tcPr/>
                </a:tc>
                <a:tc>
                  <a:txBody>
                    <a:bodyPr/>
                    <a:lstStyle/>
                    <a:p>
                      <a:r>
                        <a:rPr lang="en-US" sz="1200" b="1" dirty="0">
                          <a:solidFill>
                            <a:schemeClr val="bg1"/>
                          </a:solidFill>
                        </a:rPr>
                        <a:t>1</a:t>
                      </a:r>
                    </a:p>
                  </a:txBody>
                  <a:tcPr>
                    <a:solidFill>
                      <a:schemeClr val="accent1"/>
                    </a:solidFill>
                  </a:tcPr>
                </a:tc>
                <a:extLst>
                  <a:ext uri="{0D108BD9-81ED-4DB2-BD59-A6C34878D82A}">
                    <a16:rowId xmlns:a16="http://schemas.microsoft.com/office/drawing/2014/main" val="2741851333"/>
                  </a:ext>
                </a:extLst>
              </a:tr>
              <a:tr h="242509">
                <a:tc>
                  <a:txBody>
                    <a:bodyPr/>
                    <a:lstStyle/>
                    <a:p>
                      <a:r>
                        <a:rPr lang="en-US" sz="1200" dirty="0" err="1"/>
                        <a:t>Zoar</a:t>
                      </a:r>
                      <a:endParaRPr lang="en-US" sz="1200" dirty="0"/>
                    </a:p>
                  </a:txBody>
                  <a:tcPr/>
                </a:tc>
                <a:tc>
                  <a:txBody>
                    <a:bodyPr/>
                    <a:lstStyle/>
                    <a:p>
                      <a:r>
                        <a:rPr lang="en-US" sz="1200" b="1" dirty="0">
                          <a:solidFill>
                            <a:schemeClr val="bg1"/>
                          </a:solidFill>
                        </a:rPr>
                        <a:t>1</a:t>
                      </a:r>
                    </a:p>
                  </a:txBody>
                  <a:tcPr>
                    <a:solidFill>
                      <a:schemeClr val="accent1"/>
                    </a:solidFill>
                  </a:tcPr>
                </a:tc>
                <a:tc>
                  <a:txBody>
                    <a:bodyPr/>
                    <a:lstStyle/>
                    <a:p>
                      <a:r>
                        <a:rPr lang="en-US" sz="1200" dirty="0"/>
                        <a:t>Wolseley</a:t>
                      </a:r>
                    </a:p>
                  </a:txBody>
                  <a:tcPr/>
                </a:tc>
                <a:tc>
                  <a:txBody>
                    <a:bodyPr/>
                    <a:lstStyle/>
                    <a:p>
                      <a:r>
                        <a:rPr lang="en-US" sz="1200" b="1" dirty="0">
                          <a:solidFill>
                            <a:schemeClr val="bg1"/>
                          </a:solidFill>
                        </a:rPr>
                        <a:t>2</a:t>
                      </a:r>
                    </a:p>
                  </a:txBody>
                  <a:tcPr>
                    <a:solidFill>
                      <a:schemeClr val="accent1"/>
                    </a:solidFill>
                  </a:tcPr>
                </a:tc>
                <a:tc>
                  <a:txBody>
                    <a:bodyPr/>
                    <a:lstStyle/>
                    <a:p>
                      <a:r>
                        <a:rPr lang="en-US" sz="1200"/>
                        <a:t>Manenburg</a:t>
                      </a:r>
                      <a:endParaRPr lang="en-US" sz="1200" dirty="0"/>
                    </a:p>
                  </a:txBody>
                  <a:tcPr/>
                </a:tc>
                <a:tc>
                  <a:txBody>
                    <a:bodyPr/>
                    <a:lstStyle/>
                    <a:p>
                      <a:r>
                        <a:rPr lang="en-US" sz="1200" b="1" dirty="0">
                          <a:solidFill>
                            <a:schemeClr val="bg1"/>
                          </a:solidFill>
                        </a:rPr>
                        <a:t>1</a:t>
                      </a:r>
                    </a:p>
                  </a:txBody>
                  <a:tcPr>
                    <a:solidFill>
                      <a:schemeClr val="accent1"/>
                    </a:solidFill>
                  </a:tcPr>
                </a:tc>
                <a:extLst>
                  <a:ext uri="{0D108BD9-81ED-4DB2-BD59-A6C34878D82A}">
                    <a16:rowId xmlns:a16="http://schemas.microsoft.com/office/drawing/2014/main" val="49924379"/>
                  </a:ext>
                </a:extLst>
              </a:tr>
              <a:tr h="331808">
                <a:tc>
                  <a:txBody>
                    <a:bodyPr/>
                    <a:lstStyle/>
                    <a:p>
                      <a:r>
                        <a:rPr lang="en-US" sz="1200" dirty="0"/>
                        <a:t>Oudtshoorn</a:t>
                      </a:r>
                    </a:p>
                  </a:txBody>
                  <a:tcPr/>
                </a:tc>
                <a:tc>
                  <a:txBody>
                    <a:bodyPr/>
                    <a:lstStyle/>
                    <a:p>
                      <a:r>
                        <a:rPr lang="en-US" sz="1200" b="1" dirty="0">
                          <a:solidFill>
                            <a:schemeClr val="bg1"/>
                          </a:solidFill>
                        </a:rPr>
                        <a:t>2</a:t>
                      </a:r>
                    </a:p>
                  </a:txBody>
                  <a:tcPr>
                    <a:solidFill>
                      <a:schemeClr val="accent1"/>
                    </a:solidFill>
                  </a:tcPr>
                </a:tc>
                <a:tc>
                  <a:txBody>
                    <a:bodyPr/>
                    <a:lstStyle/>
                    <a:p>
                      <a:r>
                        <a:rPr lang="en-US" sz="1200" dirty="0"/>
                        <a:t>Rawsonville</a:t>
                      </a:r>
                    </a:p>
                  </a:txBody>
                  <a:tcPr/>
                </a:tc>
                <a:tc>
                  <a:txBody>
                    <a:bodyPr/>
                    <a:lstStyle/>
                    <a:p>
                      <a:r>
                        <a:rPr lang="en-US" sz="1200" b="1" dirty="0">
                          <a:solidFill>
                            <a:schemeClr val="bg1"/>
                          </a:solidFill>
                        </a:rPr>
                        <a:t>3</a:t>
                      </a:r>
                    </a:p>
                  </a:txBody>
                  <a:tcPr>
                    <a:solidFill>
                      <a:schemeClr val="accent1"/>
                    </a:solidFill>
                  </a:tcPr>
                </a:tc>
                <a:tc>
                  <a:txBody>
                    <a:bodyPr/>
                    <a:lstStyle/>
                    <a:p>
                      <a:r>
                        <a:rPr lang="en-US" sz="1200"/>
                        <a:t>Hanover Park</a:t>
                      </a:r>
                      <a:endParaRPr lang="en-US" sz="1200" dirty="0"/>
                    </a:p>
                  </a:txBody>
                  <a:tcPr/>
                </a:tc>
                <a:tc>
                  <a:txBody>
                    <a:bodyPr/>
                    <a:lstStyle/>
                    <a:p>
                      <a:r>
                        <a:rPr lang="en-US" sz="1200" b="1" dirty="0">
                          <a:solidFill>
                            <a:schemeClr val="bg1"/>
                          </a:solidFill>
                        </a:rPr>
                        <a:t>1</a:t>
                      </a:r>
                    </a:p>
                  </a:txBody>
                  <a:tcPr>
                    <a:solidFill>
                      <a:schemeClr val="accent1"/>
                    </a:solidFill>
                  </a:tcPr>
                </a:tc>
                <a:extLst>
                  <a:ext uri="{0D108BD9-81ED-4DB2-BD59-A6C34878D82A}">
                    <a16:rowId xmlns:a16="http://schemas.microsoft.com/office/drawing/2014/main" val="288982259"/>
                  </a:ext>
                </a:extLst>
              </a:tr>
              <a:tr h="331808">
                <a:tc>
                  <a:txBody>
                    <a:bodyPr/>
                    <a:lstStyle/>
                    <a:p>
                      <a:r>
                        <a:rPr lang="en-US" sz="1200" dirty="0" err="1"/>
                        <a:t>Mosselbaai</a:t>
                      </a:r>
                      <a:endParaRPr lang="en-US" sz="1200" dirty="0"/>
                    </a:p>
                  </a:txBody>
                  <a:tcPr/>
                </a:tc>
                <a:tc>
                  <a:txBody>
                    <a:bodyPr/>
                    <a:lstStyle/>
                    <a:p>
                      <a:r>
                        <a:rPr lang="en-US" sz="1200" b="1" dirty="0">
                          <a:solidFill>
                            <a:schemeClr val="bg1"/>
                          </a:solidFill>
                        </a:rPr>
                        <a:t>4</a:t>
                      </a:r>
                    </a:p>
                  </a:txBody>
                  <a:tcPr>
                    <a:solidFill>
                      <a:schemeClr val="accent1"/>
                    </a:solidFill>
                  </a:tcPr>
                </a:tc>
                <a:tc>
                  <a:txBody>
                    <a:bodyPr/>
                    <a:lstStyle/>
                    <a:p>
                      <a:r>
                        <a:rPr lang="en-US" sz="1200" dirty="0" err="1"/>
                        <a:t>Touwsrivier</a:t>
                      </a:r>
                      <a:endParaRPr lang="en-US" sz="1200" dirty="0"/>
                    </a:p>
                  </a:txBody>
                  <a:tcPr/>
                </a:tc>
                <a:tc>
                  <a:txBody>
                    <a:bodyPr/>
                    <a:lstStyle/>
                    <a:p>
                      <a:r>
                        <a:rPr lang="en-US" sz="1200" b="1" dirty="0">
                          <a:solidFill>
                            <a:schemeClr val="bg1"/>
                          </a:solidFill>
                        </a:rPr>
                        <a:t>1</a:t>
                      </a:r>
                    </a:p>
                  </a:txBody>
                  <a:tcPr>
                    <a:solidFill>
                      <a:schemeClr val="accent1"/>
                    </a:solidFill>
                  </a:tcPr>
                </a:tc>
                <a:tc>
                  <a:txBody>
                    <a:bodyPr/>
                    <a:lstStyle/>
                    <a:p>
                      <a:r>
                        <a:rPr lang="en-US" sz="1200"/>
                        <a:t>Somerset West</a:t>
                      </a:r>
                      <a:endParaRPr lang="en-US" sz="1200" dirty="0"/>
                    </a:p>
                  </a:txBody>
                  <a:tcPr/>
                </a:tc>
                <a:tc>
                  <a:txBody>
                    <a:bodyPr/>
                    <a:lstStyle/>
                    <a:p>
                      <a:r>
                        <a:rPr lang="en-US" sz="1200" b="1" dirty="0">
                          <a:solidFill>
                            <a:schemeClr val="bg1"/>
                          </a:solidFill>
                        </a:rPr>
                        <a:t>1</a:t>
                      </a:r>
                    </a:p>
                  </a:txBody>
                  <a:tcPr>
                    <a:solidFill>
                      <a:schemeClr val="accent1"/>
                    </a:solidFill>
                  </a:tcPr>
                </a:tc>
                <a:extLst>
                  <a:ext uri="{0D108BD9-81ED-4DB2-BD59-A6C34878D82A}">
                    <a16:rowId xmlns:a16="http://schemas.microsoft.com/office/drawing/2014/main" val="2610102345"/>
                  </a:ext>
                </a:extLst>
              </a:tr>
              <a:tr h="331808">
                <a:tc>
                  <a:txBody>
                    <a:bodyPr/>
                    <a:lstStyle/>
                    <a:p>
                      <a:r>
                        <a:rPr lang="en-US" sz="1200" dirty="0"/>
                        <a:t>Knysna</a:t>
                      </a:r>
                    </a:p>
                  </a:txBody>
                  <a:tcPr/>
                </a:tc>
                <a:tc>
                  <a:txBody>
                    <a:bodyPr/>
                    <a:lstStyle/>
                    <a:p>
                      <a:r>
                        <a:rPr lang="en-US" sz="1200" b="1" dirty="0">
                          <a:solidFill>
                            <a:schemeClr val="bg1"/>
                          </a:solidFill>
                        </a:rPr>
                        <a:t>2</a:t>
                      </a:r>
                    </a:p>
                  </a:txBody>
                  <a:tcPr>
                    <a:solidFill>
                      <a:schemeClr val="accent1"/>
                    </a:solidFill>
                  </a:tcPr>
                </a:tc>
                <a:tc>
                  <a:txBody>
                    <a:bodyPr/>
                    <a:lstStyle/>
                    <a:p>
                      <a:r>
                        <a:rPr lang="en-US" sz="1200" dirty="0"/>
                        <a:t>Worcester</a:t>
                      </a:r>
                    </a:p>
                  </a:txBody>
                  <a:tcPr/>
                </a:tc>
                <a:tc>
                  <a:txBody>
                    <a:bodyPr/>
                    <a:lstStyle/>
                    <a:p>
                      <a:r>
                        <a:rPr lang="en-US" sz="1200" b="1" dirty="0">
                          <a:solidFill>
                            <a:schemeClr val="bg1"/>
                          </a:solidFill>
                        </a:rPr>
                        <a:t>6</a:t>
                      </a:r>
                    </a:p>
                  </a:txBody>
                  <a:tcPr>
                    <a:solidFill>
                      <a:schemeClr val="accent1"/>
                    </a:solidFill>
                  </a:tcPr>
                </a:tc>
                <a:tc>
                  <a:txBody>
                    <a:bodyPr/>
                    <a:lstStyle/>
                    <a:p>
                      <a:r>
                        <a:rPr lang="en-US" sz="1200"/>
                        <a:t>Tokai</a:t>
                      </a:r>
                      <a:endParaRPr lang="en-US" sz="1200" dirty="0"/>
                    </a:p>
                  </a:txBody>
                  <a:tcPr/>
                </a:tc>
                <a:tc>
                  <a:txBody>
                    <a:bodyPr/>
                    <a:lstStyle/>
                    <a:p>
                      <a:r>
                        <a:rPr lang="en-US" sz="1200" b="1" dirty="0">
                          <a:solidFill>
                            <a:schemeClr val="bg1"/>
                          </a:solidFill>
                        </a:rPr>
                        <a:t>1</a:t>
                      </a:r>
                    </a:p>
                  </a:txBody>
                  <a:tcPr>
                    <a:solidFill>
                      <a:schemeClr val="accent1"/>
                    </a:solidFill>
                  </a:tcPr>
                </a:tc>
                <a:extLst>
                  <a:ext uri="{0D108BD9-81ED-4DB2-BD59-A6C34878D82A}">
                    <a16:rowId xmlns:a16="http://schemas.microsoft.com/office/drawing/2014/main" val="4103471483"/>
                  </a:ext>
                </a:extLst>
              </a:tr>
              <a:tr h="331808">
                <a:tc>
                  <a:txBody>
                    <a:bodyPr/>
                    <a:lstStyle/>
                    <a:p>
                      <a:r>
                        <a:rPr lang="en-US" sz="1200" dirty="0" err="1"/>
                        <a:t>Pacaltsdorp</a:t>
                      </a:r>
                      <a:endParaRPr lang="en-US" sz="1200" dirty="0"/>
                    </a:p>
                  </a:txBody>
                  <a:tcPr/>
                </a:tc>
                <a:tc>
                  <a:txBody>
                    <a:bodyPr/>
                    <a:lstStyle/>
                    <a:p>
                      <a:r>
                        <a:rPr lang="en-US" sz="1200" b="1" dirty="0">
                          <a:solidFill>
                            <a:schemeClr val="bg1"/>
                          </a:solidFill>
                        </a:rPr>
                        <a:t>1</a:t>
                      </a:r>
                    </a:p>
                  </a:txBody>
                  <a:tcPr>
                    <a:solidFill>
                      <a:schemeClr val="accent1"/>
                    </a:solidFill>
                  </a:tcPr>
                </a:tc>
                <a:tc>
                  <a:txBody>
                    <a:bodyPr/>
                    <a:lstStyle/>
                    <a:p>
                      <a:r>
                        <a:rPr lang="en-US" sz="1200" dirty="0"/>
                        <a:t>Montagu</a:t>
                      </a:r>
                    </a:p>
                  </a:txBody>
                  <a:tcPr/>
                </a:tc>
                <a:tc>
                  <a:txBody>
                    <a:bodyPr/>
                    <a:lstStyle/>
                    <a:p>
                      <a:r>
                        <a:rPr lang="en-US" sz="1200" b="1" dirty="0">
                          <a:solidFill>
                            <a:schemeClr val="bg1"/>
                          </a:solidFill>
                        </a:rPr>
                        <a:t>1</a:t>
                      </a:r>
                    </a:p>
                  </a:txBody>
                  <a:tcPr>
                    <a:solidFill>
                      <a:schemeClr val="accent1"/>
                    </a:solidFill>
                  </a:tcPr>
                </a:tc>
                <a:tc>
                  <a:txBody>
                    <a:bodyPr/>
                    <a:lstStyle/>
                    <a:p>
                      <a:r>
                        <a:rPr lang="en-US" sz="1200"/>
                        <a:t>Pinelands</a:t>
                      </a:r>
                      <a:endParaRPr lang="en-US" sz="1200" dirty="0"/>
                    </a:p>
                  </a:txBody>
                  <a:tcPr/>
                </a:tc>
                <a:tc>
                  <a:txBody>
                    <a:bodyPr/>
                    <a:lstStyle/>
                    <a:p>
                      <a:r>
                        <a:rPr lang="en-US" sz="1200" b="1" dirty="0">
                          <a:solidFill>
                            <a:schemeClr val="bg1"/>
                          </a:solidFill>
                        </a:rPr>
                        <a:t>1</a:t>
                      </a:r>
                    </a:p>
                  </a:txBody>
                  <a:tcPr>
                    <a:solidFill>
                      <a:schemeClr val="accent1"/>
                    </a:solidFill>
                  </a:tcPr>
                </a:tc>
                <a:extLst>
                  <a:ext uri="{0D108BD9-81ED-4DB2-BD59-A6C34878D82A}">
                    <a16:rowId xmlns:a16="http://schemas.microsoft.com/office/drawing/2014/main" val="2148556591"/>
                  </a:ext>
                </a:extLst>
              </a:tr>
              <a:tr h="331808">
                <a:tc>
                  <a:txBody>
                    <a:bodyPr/>
                    <a:lstStyle/>
                    <a:p>
                      <a:r>
                        <a:rPr lang="en-US" sz="1200" dirty="0"/>
                        <a:t>Plettenberg Bay</a:t>
                      </a:r>
                    </a:p>
                  </a:txBody>
                  <a:tcPr/>
                </a:tc>
                <a:tc>
                  <a:txBody>
                    <a:bodyPr/>
                    <a:lstStyle/>
                    <a:p>
                      <a:r>
                        <a:rPr lang="en-US" sz="1200" b="1" dirty="0">
                          <a:solidFill>
                            <a:schemeClr val="bg1"/>
                          </a:solidFill>
                        </a:rPr>
                        <a:t>2</a:t>
                      </a:r>
                    </a:p>
                  </a:txBody>
                  <a:tcPr>
                    <a:solidFill>
                      <a:schemeClr val="accent1"/>
                    </a:solidFill>
                  </a:tcPr>
                </a:tc>
                <a:tc>
                  <a:txBody>
                    <a:bodyPr/>
                    <a:lstStyle/>
                    <a:p>
                      <a:r>
                        <a:rPr lang="en-US" sz="1200" dirty="0"/>
                        <a:t>Wellington</a:t>
                      </a:r>
                    </a:p>
                  </a:txBody>
                  <a:tcPr/>
                </a:tc>
                <a:tc>
                  <a:txBody>
                    <a:bodyPr/>
                    <a:lstStyle/>
                    <a:p>
                      <a:r>
                        <a:rPr lang="en-US" sz="1200" b="1" dirty="0">
                          <a:solidFill>
                            <a:schemeClr val="bg1"/>
                          </a:solidFill>
                        </a:rPr>
                        <a:t>1</a:t>
                      </a:r>
                    </a:p>
                  </a:txBody>
                  <a:tcPr>
                    <a:solidFill>
                      <a:schemeClr val="accent1"/>
                    </a:solidFill>
                  </a:tcPr>
                </a:tc>
                <a:tc>
                  <a:txBody>
                    <a:bodyPr/>
                    <a:lstStyle/>
                    <a:p>
                      <a:r>
                        <a:rPr lang="en-US" sz="1200"/>
                        <a:t>Ravensmead</a:t>
                      </a:r>
                      <a:endParaRPr lang="en-US" sz="1200" dirty="0"/>
                    </a:p>
                  </a:txBody>
                  <a:tcPr/>
                </a:tc>
                <a:tc>
                  <a:txBody>
                    <a:bodyPr/>
                    <a:lstStyle/>
                    <a:p>
                      <a:r>
                        <a:rPr lang="en-US" sz="1200" b="1" dirty="0">
                          <a:solidFill>
                            <a:schemeClr val="bg1"/>
                          </a:solidFill>
                        </a:rPr>
                        <a:t>1</a:t>
                      </a:r>
                    </a:p>
                  </a:txBody>
                  <a:tcPr>
                    <a:solidFill>
                      <a:schemeClr val="accent1"/>
                    </a:solidFill>
                  </a:tcPr>
                </a:tc>
                <a:extLst>
                  <a:ext uri="{0D108BD9-81ED-4DB2-BD59-A6C34878D82A}">
                    <a16:rowId xmlns:a16="http://schemas.microsoft.com/office/drawing/2014/main" val="78899755"/>
                  </a:ext>
                </a:extLst>
              </a:tr>
              <a:tr h="331808">
                <a:tc>
                  <a:txBody>
                    <a:bodyPr/>
                    <a:lstStyle/>
                    <a:p>
                      <a:r>
                        <a:rPr lang="en-US" sz="1200" b="1" dirty="0">
                          <a:solidFill>
                            <a:schemeClr val="bg1"/>
                          </a:solidFill>
                        </a:rPr>
                        <a:t>Overberg  (7)</a:t>
                      </a:r>
                    </a:p>
                  </a:txBody>
                  <a:tcPr>
                    <a:solidFill>
                      <a:schemeClr val="accent1"/>
                    </a:solidFill>
                  </a:tcPr>
                </a:tc>
                <a:tc>
                  <a:txBody>
                    <a:bodyPr/>
                    <a:lstStyle/>
                    <a:p>
                      <a:endParaRPr lang="en-US" sz="1200" dirty="0">
                        <a:solidFill>
                          <a:schemeClr val="bg1"/>
                        </a:solidFill>
                      </a:endParaRPr>
                    </a:p>
                  </a:txBody>
                  <a:tcPr>
                    <a:solidFill>
                      <a:schemeClr val="accent1"/>
                    </a:solidFill>
                  </a:tcPr>
                </a:tc>
                <a:tc>
                  <a:txBody>
                    <a:bodyPr/>
                    <a:lstStyle/>
                    <a:p>
                      <a:r>
                        <a:rPr lang="en-US" sz="1200" dirty="0"/>
                        <a:t>Paarl</a:t>
                      </a:r>
                    </a:p>
                  </a:txBody>
                  <a:tcPr>
                    <a:solidFill>
                      <a:schemeClr val="accent4">
                        <a:lumMod val="40000"/>
                        <a:lumOff val="60000"/>
                      </a:schemeClr>
                    </a:solidFill>
                  </a:tcPr>
                </a:tc>
                <a:tc>
                  <a:txBody>
                    <a:bodyPr/>
                    <a:lstStyle/>
                    <a:p>
                      <a:r>
                        <a:rPr lang="en-US" sz="1200" b="1" dirty="0">
                          <a:solidFill>
                            <a:schemeClr val="bg1"/>
                          </a:solidFill>
                        </a:rPr>
                        <a:t>5</a:t>
                      </a:r>
                    </a:p>
                  </a:txBody>
                  <a:tcPr>
                    <a:solidFill>
                      <a:schemeClr val="accent1"/>
                    </a:solidFill>
                  </a:tcPr>
                </a:tc>
                <a:tc>
                  <a:txBody>
                    <a:bodyPr/>
                    <a:lstStyle/>
                    <a:p>
                      <a:r>
                        <a:rPr lang="en-US" sz="1200"/>
                        <a:t>Mitchells Plain</a:t>
                      </a:r>
                      <a:endParaRPr lang="en-US" sz="1200" dirty="0"/>
                    </a:p>
                  </a:txBody>
                  <a:tcPr>
                    <a:solidFill>
                      <a:schemeClr val="accent4">
                        <a:lumMod val="20000"/>
                        <a:lumOff val="80000"/>
                      </a:schemeClr>
                    </a:solidFill>
                  </a:tcPr>
                </a:tc>
                <a:tc>
                  <a:txBody>
                    <a:bodyPr/>
                    <a:lstStyle/>
                    <a:p>
                      <a:r>
                        <a:rPr lang="en-US" sz="1200" b="1" dirty="0">
                          <a:solidFill>
                            <a:schemeClr val="bg1"/>
                          </a:solidFill>
                        </a:rPr>
                        <a:t>5</a:t>
                      </a:r>
                    </a:p>
                  </a:txBody>
                  <a:tcPr>
                    <a:solidFill>
                      <a:schemeClr val="accent1"/>
                    </a:solidFill>
                  </a:tcPr>
                </a:tc>
                <a:extLst>
                  <a:ext uri="{0D108BD9-81ED-4DB2-BD59-A6C34878D82A}">
                    <a16:rowId xmlns:a16="http://schemas.microsoft.com/office/drawing/2014/main" val="2357074264"/>
                  </a:ext>
                </a:extLst>
              </a:tr>
              <a:tr h="276507">
                <a:tc>
                  <a:txBody>
                    <a:bodyPr/>
                    <a:lstStyle/>
                    <a:p>
                      <a:r>
                        <a:rPr lang="en-US" sz="1200" b="0" dirty="0" err="1">
                          <a:solidFill>
                            <a:schemeClr val="tx1"/>
                          </a:solidFill>
                        </a:rPr>
                        <a:t>Villiersdorp</a:t>
                      </a:r>
                      <a:endParaRPr lang="en-US" sz="1200" b="0" dirty="0">
                        <a:solidFill>
                          <a:schemeClr val="tx1"/>
                        </a:solidFill>
                      </a:endParaRPr>
                    </a:p>
                  </a:txBody>
                  <a:tcPr>
                    <a:solidFill>
                      <a:schemeClr val="accent4">
                        <a:lumMod val="40000"/>
                        <a:lumOff val="60000"/>
                      </a:schemeClr>
                    </a:solidFill>
                  </a:tcPr>
                </a:tc>
                <a:tc>
                  <a:txBody>
                    <a:bodyPr/>
                    <a:lstStyle/>
                    <a:p>
                      <a:r>
                        <a:rPr lang="en-US" sz="1200" b="1" dirty="0">
                          <a:solidFill>
                            <a:schemeClr val="bg1"/>
                          </a:solidFill>
                        </a:rPr>
                        <a:t>3</a:t>
                      </a:r>
                    </a:p>
                  </a:txBody>
                  <a:tcPr>
                    <a:solidFill>
                      <a:schemeClr val="accent1"/>
                    </a:solidFill>
                  </a:tcPr>
                </a:tc>
                <a:tc>
                  <a:txBody>
                    <a:bodyPr/>
                    <a:lstStyle/>
                    <a:p>
                      <a:r>
                        <a:rPr lang="en-US" sz="1200" dirty="0"/>
                        <a:t>Stellenbosch</a:t>
                      </a:r>
                    </a:p>
                  </a:txBody>
                  <a:tcPr>
                    <a:solidFill>
                      <a:schemeClr val="bg1">
                        <a:lumMod val="95000"/>
                      </a:schemeClr>
                    </a:solidFill>
                  </a:tcPr>
                </a:tc>
                <a:tc>
                  <a:txBody>
                    <a:bodyPr/>
                    <a:lstStyle/>
                    <a:p>
                      <a:r>
                        <a:rPr lang="en-US" sz="1200" b="1" dirty="0">
                          <a:solidFill>
                            <a:schemeClr val="bg1"/>
                          </a:solidFill>
                        </a:rPr>
                        <a:t>9</a:t>
                      </a:r>
                    </a:p>
                  </a:txBody>
                  <a:tcPr>
                    <a:solidFill>
                      <a:schemeClr val="accent1"/>
                    </a:solidFill>
                  </a:tcPr>
                </a:tc>
                <a:tc>
                  <a:txBody>
                    <a:bodyPr/>
                    <a:lstStyle/>
                    <a:p>
                      <a:r>
                        <a:rPr lang="en-US" sz="1200"/>
                        <a:t>Cape Town</a:t>
                      </a:r>
                      <a:endParaRPr lang="en-US" sz="1200" dirty="0"/>
                    </a:p>
                  </a:txBody>
                  <a:tcPr>
                    <a:solidFill>
                      <a:schemeClr val="bg1">
                        <a:lumMod val="95000"/>
                      </a:schemeClr>
                    </a:solidFill>
                  </a:tcPr>
                </a:tc>
                <a:tc>
                  <a:txBody>
                    <a:bodyPr/>
                    <a:lstStyle/>
                    <a:p>
                      <a:r>
                        <a:rPr lang="en-US" sz="1200" b="1" dirty="0">
                          <a:solidFill>
                            <a:schemeClr val="bg1"/>
                          </a:solidFill>
                        </a:rPr>
                        <a:t>18</a:t>
                      </a:r>
                    </a:p>
                  </a:txBody>
                  <a:tcPr>
                    <a:solidFill>
                      <a:schemeClr val="accent1"/>
                    </a:solidFill>
                  </a:tcPr>
                </a:tc>
                <a:extLst>
                  <a:ext uri="{0D108BD9-81ED-4DB2-BD59-A6C34878D82A}">
                    <a16:rowId xmlns:a16="http://schemas.microsoft.com/office/drawing/2014/main" val="1099206686"/>
                  </a:ext>
                </a:extLst>
              </a:tr>
              <a:tr h="331808">
                <a:tc>
                  <a:txBody>
                    <a:bodyPr/>
                    <a:lstStyle/>
                    <a:p>
                      <a:r>
                        <a:rPr lang="en-US" sz="1200" dirty="0"/>
                        <a:t>Swellendam</a:t>
                      </a:r>
                    </a:p>
                  </a:txBody>
                  <a:tcPr/>
                </a:tc>
                <a:tc>
                  <a:txBody>
                    <a:bodyPr/>
                    <a:lstStyle/>
                    <a:p>
                      <a:r>
                        <a:rPr lang="en-US" sz="1200" b="1" dirty="0">
                          <a:solidFill>
                            <a:schemeClr val="bg1"/>
                          </a:solidFill>
                        </a:rPr>
                        <a:t>2</a:t>
                      </a:r>
                    </a:p>
                  </a:txBody>
                  <a:tcPr>
                    <a:solidFill>
                      <a:schemeClr val="accent1"/>
                    </a:solidFill>
                  </a:tcPr>
                </a:tc>
                <a:tc>
                  <a:txBody>
                    <a:bodyPr/>
                    <a:lstStyle/>
                    <a:p>
                      <a:r>
                        <a:rPr lang="en-US" sz="1200" dirty="0"/>
                        <a:t>Tulbagh</a:t>
                      </a:r>
                    </a:p>
                  </a:txBody>
                  <a:tcPr/>
                </a:tc>
                <a:tc>
                  <a:txBody>
                    <a:bodyPr/>
                    <a:lstStyle/>
                    <a:p>
                      <a:r>
                        <a:rPr lang="en-US" sz="1200" b="1" dirty="0"/>
                        <a:t>1</a:t>
                      </a:r>
                    </a:p>
                  </a:txBody>
                  <a:tcPr/>
                </a:tc>
                <a:tc>
                  <a:txBody>
                    <a:bodyPr/>
                    <a:lstStyle/>
                    <a:p>
                      <a:r>
                        <a:rPr lang="en-US" sz="1200"/>
                        <a:t>Parow Valley </a:t>
                      </a:r>
                      <a:endParaRPr lang="en-US" sz="1200" dirty="0"/>
                    </a:p>
                  </a:txBody>
                  <a:tcPr/>
                </a:tc>
                <a:tc>
                  <a:txBody>
                    <a:bodyPr/>
                    <a:lstStyle/>
                    <a:p>
                      <a:r>
                        <a:rPr lang="en-US" sz="1200" b="1" dirty="0">
                          <a:solidFill>
                            <a:schemeClr val="bg1"/>
                          </a:solidFill>
                        </a:rPr>
                        <a:t>2</a:t>
                      </a:r>
                    </a:p>
                  </a:txBody>
                  <a:tcPr>
                    <a:solidFill>
                      <a:schemeClr val="accent1"/>
                    </a:solidFill>
                  </a:tcPr>
                </a:tc>
                <a:extLst>
                  <a:ext uri="{0D108BD9-81ED-4DB2-BD59-A6C34878D82A}">
                    <a16:rowId xmlns:a16="http://schemas.microsoft.com/office/drawing/2014/main" val="3423149539"/>
                  </a:ext>
                </a:extLst>
              </a:tr>
              <a:tr h="331808">
                <a:tc>
                  <a:txBody>
                    <a:bodyPr/>
                    <a:lstStyle/>
                    <a:p>
                      <a:r>
                        <a:rPr lang="en-US" sz="1200" dirty="0" err="1"/>
                        <a:t>Elim</a:t>
                      </a:r>
                      <a:endParaRPr lang="en-US" sz="1200" dirty="0"/>
                    </a:p>
                  </a:txBody>
                  <a:tcPr/>
                </a:tc>
                <a:tc>
                  <a:txBody>
                    <a:bodyPr/>
                    <a:lstStyle/>
                    <a:p>
                      <a:r>
                        <a:rPr lang="en-US" sz="1200" b="1" dirty="0">
                          <a:solidFill>
                            <a:schemeClr val="bg1"/>
                          </a:solidFill>
                        </a:rPr>
                        <a:t>1</a:t>
                      </a:r>
                    </a:p>
                  </a:txBody>
                  <a:tcPr>
                    <a:solidFill>
                      <a:schemeClr val="accent1"/>
                    </a:solidFill>
                  </a:tcPr>
                </a:tc>
                <a:tc>
                  <a:txBody>
                    <a:bodyPr/>
                    <a:lstStyle/>
                    <a:p>
                      <a:endParaRPr lang="en-US" sz="1200" b="1" dirty="0"/>
                    </a:p>
                  </a:txBody>
                  <a:tcPr>
                    <a:solidFill>
                      <a:srgbClr val="92D050"/>
                    </a:solidFill>
                  </a:tcPr>
                </a:tc>
                <a:tc>
                  <a:txBody>
                    <a:bodyPr/>
                    <a:lstStyle/>
                    <a:p>
                      <a:endParaRPr lang="en-US" sz="1200" b="1" dirty="0"/>
                    </a:p>
                  </a:txBody>
                  <a:tcPr>
                    <a:solidFill>
                      <a:srgbClr val="92D050"/>
                    </a:solidFill>
                  </a:tcPr>
                </a:tc>
                <a:tc>
                  <a:txBody>
                    <a:bodyPr/>
                    <a:lstStyle/>
                    <a:p>
                      <a:r>
                        <a:rPr lang="en-US" sz="1200"/>
                        <a:t>Eersterivier</a:t>
                      </a:r>
                      <a:endParaRPr lang="en-US" sz="1200" dirty="0"/>
                    </a:p>
                  </a:txBody>
                  <a:tcPr/>
                </a:tc>
                <a:tc>
                  <a:txBody>
                    <a:bodyPr/>
                    <a:lstStyle/>
                    <a:p>
                      <a:r>
                        <a:rPr lang="en-US" sz="1200" b="1" dirty="0">
                          <a:solidFill>
                            <a:schemeClr val="bg1"/>
                          </a:solidFill>
                        </a:rPr>
                        <a:t>1</a:t>
                      </a:r>
                    </a:p>
                  </a:txBody>
                  <a:tcPr>
                    <a:solidFill>
                      <a:schemeClr val="accent1"/>
                    </a:solidFill>
                  </a:tcPr>
                </a:tc>
                <a:extLst>
                  <a:ext uri="{0D108BD9-81ED-4DB2-BD59-A6C34878D82A}">
                    <a16:rowId xmlns:a16="http://schemas.microsoft.com/office/drawing/2014/main" val="695743846"/>
                  </a:ext>
                </a:extLst>
              </a:tr>
              <a:tr h="331808">
                <a:tc>
                  <a:txBody>
                    <a:bodyPr/>
                    <a:lstStyle/>
                    <a:p>
                      <a:r>
                        <a:rPr lang="en-US" sz="1400" b="1" dirty="0"/>
                        <a:t>West Coast (6)</a:t>
                      </a:r>
                    </a:p>
                  </a:txBody>
                  <a:tcPr/>
                </a:tc>
                <a:tc>
                  <a:txBody>
                    <a:bodyPr/>
                    <a:lstStyle/>
                    <a:p>
                      <a:endParaRPr lang="en-US" dirty="0"/>
                    </a:p>
                  </a:txBody>
                  <a:tcPr>
                    <a:solidFill>
                      <a:schemeClr val="accent1"/>
                    </a:solidFill>
                  </a:tcPr>
                </a:tc>
                <a:tc>
                  <a:txBody>
                    <a:bodyPr/>
                    <a:lstStyle/>
                    <a:p>
                      <a:endParaRPr lang="en-US" sz="1200" b="1" dirty="0"/>
                    </a:p>
                  </a:txBody>
                  <a:tcPr>
                    <a:solidFill>
                      <a:srgbClr val="92D050"/>
                    </a:solidFill>
                  </a:tcPr>
                </a:tc>
                <a:tc>
                  <a:txBody>
                    <a:bodyPr/>
                    <a:lstStyle/>
                    <a:p>
                      <a:endParaRPr lang="en-US" sz="1200" b="1" dirty="0"/>
                    </a:p>
                  </a:txBody>
                  <a:tcPr>
                    <a:solidFill>
                      <a:srgbClr val="92D050"/>
                    </a:solidFill>
                  </a:tcPr>
                </a:tc>
                <a:tc>
                  <a:txBody>
                    <a:bodyPr/>
                    <a:lstStyle/>
                    <a:p>
                      <a:r>
                        <a:rPr lang="en-US" sz="1200"/>
                        <a:t>Gugulethu</a:t>
                      </a:r>
                      <a:endParaRPr lang="en-US" sz="1200" dirty="0"/>
                    </a:p>
                  </a:txBody>
                  <a:tcPr/>
                </a:tc>
                <a:tc>
                  <a:txBody>
                    <a:bodyPr/>
                    <a:lstStyle/>
                    <a:p>
                      <a:r>
                        <a:rPr lang="en-US" sz="1200" b="1" dirty="0">
                          <a:solidFill>
                            <a:schemeClr val="bg1"/>
                          </a:solidFill>
                        </a:rPr>
                        <a:t>1</a:t>
                      </a:r>
                    </a:p>
                  </a:txBody>
                  <a:tcPr>
                    <a:solidFill>
                      <a:schemeClr val="accent1"/>
                    </a:solidFill>
                  </a:tcPr>
                </a:tc>
                <a:extLst>
                  <a:ext uri="{0D108BD9-81ED-4DB2-BD59-A6C34878D82A}">
                    <a16:rowId xmlns:a16="http://schemas.microsoft.com/office/drawing/2014/main" val="4246893821"/>
                  </a:ext>
                </a:extLst>
              </a:tr>
              <a:tr h="331808">
                <a:tc>
                  <a:txBody>
                    <a:bodyPr/>
                    <a:lstStyle/>
                    <a:p>
                      <a:r>
                        <a:rPr lang="en-US" sz="1200" dirty="0" err="1"/>
                        <a:t>Bitterfontein</a:t>
                      </a:r>
                      <a:endParaRPr lang="en-US" sz="1200" dirty="0"/>
                    </a:p>
                  </a:txBody>
                  <a:tcPr/>
                </a:tc>
                <a:tc>
                  <a:txBody>
                    <a:bodyPr/>
                    <a:lstStyle/>
                    <a:p>
                      <a:r>
                        <a:rPr lang="en-US" sz="1200" b="1" dirty="0">
                          <a:solidFill>
                            <a:schemeClr val="bg1"/>
                          </a:solidFill>
                        </a:rPr>
                        <a:t>1</a:t>
                      </a:r>
                    </a:p>
                  </a:txBody>
                  <a:tcPr>
                    <a:solidFill>
                      <a:schemeClr val="accent1"/>
                    </a:solidFill>
                  </a:tcPr>
                </a:tc>
                <a:tc>
                  <a:txBody>
                    <a:bodyPr/>
                    <a:lstStyle/>
                    <a:p>
                      <a:endParaRPr lang="en-US" sz="1200" b="1" dirty="0"/>
                    </a:p>
                  </a:txBody>
                  <a:tcPr>
                    <a:solidFill>
                      <a:srgbClr val="92D050"/>
                    </a:solidFill>
                  </a:tcPr>
                </a:tc>
                <a:tc>
                  <a:txBody>
                    <a:bodyPr/>
                    <a:lstStyle/>
                    <a:p>
                      <a:endParaRPr lang="en-US" sz="1200" b="1" dirty="0"/>
                    </a:p>
                  </a:txBody>
                  <a:tcPr>
                    <a:solidFill>
                      <a:srgbClr val="92D050"/>
                    </a:solidFill>
                  </a:tcPr>
                </a:tc>
                <a:tc>
                  <a:txBody>
                    <a:bodyPr/>
                    <a:lstStyle/>
                    <a:p>
                      <a:r>
                        <a:rPr lang="en-US" sz="1200"/>
                        <a:t>Strandfontein</a:t>
                      </a:r>
                      <a:endParaRPr lang="en-US" sz="1200" dirty="0"/>
                    </a:p>
                  </a:txBody>
                  <a:tcPr/>
                </a:tc>
                <a:tc>
                  <a:txBody>
                    <a:bodyPr/>
                    <a:lstStyle/>
                    <a:p>
                      <a:r>
                        <a:rPr lang="en-US" sz="1200" b="1" dirty="0">
                          <a:solidFill>
                            <a:schemeClr val="bg1"/>
                          </a:solidFill>
                        </a:rPr>
                        <a:t>1</a:t>
                      </a:r>
                    </a:p>
                  </a:txBody>
                  <a:tcPr>
                    <a:solidFill>
                      <a:schemeClr val="accent1"/>
                    </a:solidFill>
                  </a:tcPr>
                </a:tc>
                <a:extLst>
                  <a:ext uri="{0D108BD9-81ED-4DB2-BD59-A6C34878D82A}">
                    <a16:rowId xmlns:a16="http://schemas.microsoft.com/office/drawing/2014/main" val="1565602239"/>
                  </a:ext>
                </a:extLst>
              </a:tr>
              <a:tr h="331808">
                <a:tc>
                  <a:txBody>
                    <a:bodyPr/>
                    <a:lstStyle/>
                    <a:p>
                      <a:r>
                        <a:rPr lang="en-US" sz="1200" dirty="0"/>
                        <a:t>Langebaan</a:t>
                      </a:r>
                    </a:p>
                  </a:txBody>
                  <a:tcPr/>
                </a:tc>
                <a:tc>
                  <a:txBody>
                    <a:bodyPr/>
                    <a:lstStyle/>
                    <a:p>
                      <a:r>
                        <a:rPr lang="en-US" sz="1200" b="1" dirty="0">
                          <a:solidFill>
                            <a:schemeClr val="bg1"/>
                          </a:solidFill>
                        </a:rPr>
                        <a:t>1</a:t>
                      </a:r>
                    </a:p>
                  </a:txBody>
                  <a:tcPr>
                    <a:solidFill>
                      <a:schemeClr val="accent1"/>
                    </a:solidFill>
                  </a:tcPr>
                </a:tc>
                <a:tc>
                  <a:txBody>
                    <a:bodyPr/>
                    <a:lstStyle/>
                    <a:p>
                      <a:endParaRPr lang="en-US" sz="1200" b="1" dirty="0"/>
                    </a:p>
                  </a:txBody>
                  <a:tcPr>
                    <a:solidFill>
                      <a:srgbClr val="92D050"/>
                    </a:solidFill>
                  </a:tcPr>
                </a:tc>
                <a:tc>
                  <a:txBody>
                    <a:bodyPr/>
                    <a:lstStyle/>
                    <a:p>
                      <a:endParaRPr lang="en-US" sz="1200" b="1" dirty="0"/>
                    </a:p>
                  </a:txBody>
                  <a:tcPr>
                    <a:solidFill>
                      <a:srgbClr val="92D050"/>
                    </a:solidFill>
                  </a:tcPr>
                </a:tc>
                <a:tc>
                  <a:txBody>
                    <a:bodyPr/>
                    <a:lstStyle/>
                    <a:p>
                      <a:r>
                        <a:rPr lang="en-US" sz="1200"/>
                        <a:t>Mamre</a:t>
                      </a:r>
                      <a:endParaRPr lang="en-US" sz="1200" dirty="0"/>
                    </a:p>
                  </a:txBody>
                  <a:tcPr/>
                </a:tc>
                <a:tc>
                  <a:txBody>
                    <a:bodyPr/>
                    <a:lstStyle/>
                    <a:p>
                      <a:r>
                        <a:rPr lang="en-US" sz="1200" b="1" dirty="0">
                          <a:solidFill>
                            <a:schemeClr val="bg1"/>
                          </a:solidFill>
                        </a:rPr>
                        <a:t>1</a:t>
                      </a:r>
                    </a:p>
                  </a:txBody>
                  <a:tcPr>
                    <a:solidFill>
                      <a:schemeClr val="accent1"/>
                    </a:solidFill>
                  </a:tcPr>
                </a:tc>
                <a:extLst>
                  <a:ext uri="{0D108BD9-81ED-4DB2-BD59-A6C34878D82A}">
                    <a16:rowId xmlns:a16="http://schemas.microsoft.com/office/drawing/2014/main" val="3449304487"/>
                  </a:ext>
                </a:extLst>
              </a:tr>
              <a:tr h="331808">
                <a:tc>
                  <a:txBody>
                    <a:bodyPr/>
                    <a:lstStyle/>
                    <a:p>
                      <a:r>
                        <a:rPr lang="en-US" sz="1200" dirty="0"/>
                        <a:t>Saldanha</a:t>
                      </a:r>
                    </a:p>
                  </a:txBody>
                  <a:tcPr/>
                </a:tc>
                <a:tc>
                  <a:txBody>
                    <a:bodyPr/>
                    <a:lstStyle/>
                    <a:p>
                      <a:r>
                        <a:rPr lang="en-US" sz="1200" b="1" dirty="0">
                          <a:solidFill>
                            <a:schemeClr val="bg1"/>
                          </a:solidFill>
                        </a:rPr>
                        <a:t>1</a:t>
                      </a:r>
                    </a:p>
                  </a:txBody>
                  <a:tcPr>
                    <a:solidFill>
                      <a:schemeClr val="accent1"/>
                    </a:solidFill>
                  </a:tcPr>
                </a:tc>
                <a:tc>
                  <a:txBody>
                    <a:bodyPr/>
                    <a:lstStyle/>
                    <a:p>
                      <a:endParaRPr lang="en-US" sz="1200" b="1" dirty="0"/>
                    </a:p>
                  </a:txBody>
                  <a:tcPr>
                    <a:solidFill>
                      <a:srgbClr val="92D050"/>
                    </a:solidFill>
                  </a:tcPr>
                </a:tc>
                <a:tc>
                  <a:txBody>
                    <a:bodyPr/>
                    <a:lstStyle/>
                    <a:p>
                      <a:endParaRPr lang="en-US" sz="1200" b="1" dirty="0"/>
                    </a:p>
                  </a:txBody>
                  <a:tcPr>
                    <a:solidFill>
                      <a:srgbClr val="92D050"/>
                    </a:solidFill>
                  </a:tcPr>
                </a:tc>
                <a:tc>
                  <a:txBody>
                    <a:bodyPr/>
                    <a:lstStyle/>
                    <a:p>
                      <a:r>
                        <a:rPr lang="en-US" sz="1200"/>
                        <a:t>Elsies River</a:t>
                      </a:r>
                      <a:endParaRPr lang="en-US" sz="1200" dirty="0"/>
                    </a:p>
                  </a:txBody>
                  <a:tcPr/>
                </a:tc>
                <a:tc>
                  <a:txBody>
                    <a:bodyPr/>
                    <a:lstStyle/>
                    <a:p>
                      <a:r>
                        <a:rPr lang="en-US" sz="1200" b="1" dirty="0">
                          <a:solidFill>
                            <a:schemeClr val="bg1"/>
                          </a:solidFill>
                        </a:rPr>
                        <a:t>1</a:t>
                      </a:r>
                    </a:p>
                  </a:txBody>
                  <a:tcPr>
                    <a:solidFill>
                      <a:schemeClr val="accent1"/>
                    </a:solidFill>
                  </a:tcPr>
                </a:tc>
                <a:extLst>
                  <a:ext uri="{0D108BD9-81ED-4DB2-BD59-A6C34878D82A}">
                    <a16:rowId xmlns:a16="http://schemas.microsoft.com/office/drawing/2014/main" val="1885968116"/>
                  </a:ext>
                </a:extLst>
              </a:tr>
              <a:tr h="331808">
                <a:tc>
                  <a:txBody>
                    <a:bodyPr/>
                    <a:lstStyle/>
                    <a:p>
                      <a:r>
                        <a:rPr lang="en-US" sz="1200" dirty="0" err="1"/>
                        <a:t>Moorreesburg</a:t>
                      </a:r>
                      <a:endParaRPr lang="en-US" sz="1200" dirty="0"/>
                    </a:p>
                  </a:txBody>
                  <a:tcPr/>
                </a:tc>
                <a:tc>
                  <a:txBody>
                    <a:bodyPr/>
                    <a:lstStyle/>
                    <a:p>
                      <a:r>
                        <a:rPr lang="en-US" sz="1200" b="1" dirty="0">
                          <a:solidFill>
                            <a:schemeClr val="bg1"/>
                          </a:solidFill>
                        </a:rPr>
                        <a:t>2</a:t>
                      </a:r>
                    </a:p>
                  </a:txBody>
                  <a:tcPr>
                    <a:solidFill>
                      <a:schemeClr val="accent1"/>
                    </a:solidFill>
                  </a:tcPr>
                </a:tc>
                <a:tc>
                  <a:txBody>
                    <a:bodyPr/>
                    <a:lstStyle/>
                    <a:p>
                      <a:endParaRPr lang="en-US" sz="1200" b="1" dirty="0"/>
                    </a:p>
                  </a:txBody>
                  <a:tcPr>
                    <a:solidFill>
                      <a:srgbClr val="92D050"/>
                    </a:solidFill>
                  </a:tcPr>
                </a:tc>
                <a:tc>
                  <a:txBody>
                    <a:bodyPr/>
                    <a:lstStyle/>
                    <a:p>
                      <a:endParaRPr lang="en-US" sz="1200" b="1" dirty="0"/>
                    </a:p>
                  </a:txBody>
                  <a:tcPr>
                    <a:solidFill>
                      <a:srgbClr val="92D050"/>
                    </a:solidFill>
                  </a:tcPr>
                </a:tc>
                <a:tc>
                  <a:txBody>
                    <a:bodyPr/>
                    <a:lstStyle/>
                    <a:p>
                      <a:endParaRPr lang="en-US" sz="1200" dirty="0"/>
                    </a:p>
                  </a:txBody>
                  <a:tcPr/>
                </a:tc>
                <a:tc>
                  <a:txBody>
                    <a:bodyPr/>
                    <a:lstStyle/>
                    <a:p>
                      <a:endParaRPr lang="en-US" b="1" dirty="0">
                        <a:solidFill>
                          <a:schemeClr val="bg1"/>
                        </a:solidFill>
                      </a:endParaRPr>
                    </a:p>
                  </a:txBody>
                  <a:tcPr>
                    <a:solidFill>
                      <a:schemeClr val="accent1"/>
                    </a:solidFill>
                  </a:tcPr>
                </a:tc>
                <a:extLst>
                  <a:ext uri="{0D108BD9-81ED-4DB2-BD59-A6C34878D82A}">
                    <a16:rowId xmlns:a16="http://schemas.microsoft.com/office/drawing/2014/main" val="3364003721"/>
                  </a:ext>
                </a:extLst>
              </a:tr>
            </a:tbl>
          </a:graphicData>
        </a:graphic>
      </p:graphicFrame>
    </p:spTree>
    <p:extLst>
      <p:ext uri="{BB962C8B-B14F-4D97-AF65-F5344CB8AC3E}">
        <p14:creationId xmlns:p14="http://schemas.microsoft.com/office/powerpoint/2010/main" val="3539935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C925640-8CFA-4818-B5B4-CEBA7BA4B24E}"/>
              </a:ext>
            </a:extLst>
          </p:cNvPr>
          <p:cNvSpPr>
            <a:spLocks noGrp="1"/>
          </p:cNvSpPr>
          <p:nvPr>
            <p:ph type="title"/>
          </p:nvPr>
        </p:nvSpPr>
        <p:spPr/>
        <p:txBody>
          <a:bodyPr/>
          <a:lstStyle/>
          <a:p>
            <a:r>
              <a:rPr lang="en-US" dirty="0"/>
              <a:t>Applications received – Western Cape </a:t>
            </a:r>
          </a:p>
        </p:txBody>
      </p:sp>
      <p:sp>
        <p:nvSpPr>
          <p:cNvPr id="3" name="Slide Number Placeholder 2">
            <a:extLst>
              <a:ext uri="{FF2B5EF4-FFF2-40B4-BE49-F238E27FC236}">
                <a16:creationId xmlns:a16="http://schemas.microsoft.com/office/drawing/2014/main" id="{707A9298-2FDF-480E-A271-E4041651B0D8}"/>
              </a:ext>
            </a:extLst>
          </p:cNvPr>
          <p:cNvSpPr>
            <a:spLocks noGrp="1"/>
          </p:cNvSpPr>
          <p:nvPr>
            <p:ph type="sldNum" sz="quarter" idx="4"/>
          </p:nvPr>
        </p:nvSpPr>
        <p:spPr/>
        <p:txBody>
          <a:bodyPr/>
          <a:lstStyle/>
          <a:p>
            <a:fld id="{8406839F-D7A4-4E5D-B93D-768AD4D1DB36}" type="slidenum">
              <a:rPr lang="en-ZA" smtClean="0">
                <a:solidFill>
                  <a:srgbClr val="003399"/>
                </a:solidFill>
              </a:rPr>
              <a:pPr/>
              <a:t>18</a:t>
            </a:fld>
            <a:endParaRPr lang="en-ZA" dirty="0">
              <a:solidFill>
                <a:srgbClr val="003399"/>
              </a:solidFill>
            </a:endParaRPr>
          </a:p>
        </p:txBody>
      </p:sp>
      <p:sp>
        <p:nvSpPr>
          <p:cNvPr id="4" name="Footer Placeholder 3">
            <a:extLst>
              <a:ext uri="{FF2B5EF4-FFF2-40B4-BE49-F238E27FC236}">
                <a16:creationId xmlns:a16="http://schemas.microsoft.com/office/drawing/2014/main" id="{A4E08970-25AD-4EE1-A6E3-008A210ECA80}"/>
              </a:ext>
            </a:extLst>
          </p:cNvPr>
          <p:cNvSpPr>
            <a:spLocks noGrp="1"/>
          </p:cNvSpPr>
          <p:nvPr>
            <p:ph type="ftr" sz="quarter" idx="3"/>
          </p:nvPr>
        </p:nvSpPr>
        <p:spPr/>
        <p:txBody>
          <a:bodyPr/>
          <a:lstStyle/>
          <a:p>
            <a:r>
              <a:rPr lang="en-GB" dirty="0">
                <a:solidFill>
                  <a:srgbClr val="998F86"/>
                </a:solidFill>
              </a:rPr>
              <a:t>PG MTEC 2 Ministerial Engagement</a:t>
            </a:r>
          </a:p>
        </p:txBody>
      </p:sp>
      <p:graphicFrame>
        <p:nvGraphicFramePr>
          <p:cNvPr id="8" name="Table 6">
            <a:extLst>
              <a:ext uri="{FF2B5EF4-FFF2-40B4-BE49-F238E27FC236}">
                <a16:creationId xmlns:a16="http://schemas.microsoft.com/office/drawing/2014/main" id="{2633A4B1-8E1A-4AC5-823F-4BC5C1F347F1}"/>
              </a:ext>
            </a:extLst>
          </p:cNvPr>
          <p:cNvGraphicFramePr>
            <a:graphicFrameLocks noGrp="1"/>
          </p:cNvGraphicFramePr>
          <p:nvPr/>
        </p:nvGraphicFramePr>
        <p:xfrm>
          <a:off x="393701" y="1019477"/>
          <a:ext cx="10038735" cy="5746322"/>
        </p:xfrm>
        <a:graphic>
          <a:graphicData uri="http://schemas.openxmlformats.org/drawingml/2006/table">
            <a:tbl>
              <a:tblPr firstRow="1" bandRow="1">
                <a:tableStyleId>{5C22544A-7EE6-4342-B048-85BDC9FD1C3A}</a:tableStyleId>
              </a:tblPr>
              <a:tblGrid>
                <a:gridCol w="2336847">
                  <a:extLst>
                    <a:ext uri="{9D8B030D-6E8A-4147-A177-3AD203B41FA5}">
                      <a16:colId xmlns:a16="http://schemas.microsoft.com/office/drawing/2014/main" val="4244525461"/>
                    </a:ext>
                  </a:extLst>
                </a:gridCol>
                <a:gridCol w="599787">
                  <a:extLst>
                    <a:ext uri="{9D8B030D-6E8A-4147-A177-3AD203B41FA5}">
                      <a16:colId xmlns:a16="http://schemas.microsoft.com/office/drawing/2014/main" val="2977976507"/>
                    </a:ext>
                  </a:extLst>
                </a:gridCol>
                <a:gridCol w="2274195">
                  <a:extLst>
                    <a:ext uri="{9D8B030D-6E8A-4147-A177-3AD203B41FA5}">
                      <a16:colId xmlns:a16="http://schemas.microsoft.com/office/drawing/2014/main" val="1279628022"/>
                    </a:ext>
                  </a:extLst>
                </a:gridCol>
                <a:gridCol w="674761">
                  <a:extLst>
                    <a:ext uri="{9D8B030D-6E8A-4147-A177-3AD203B41FA5}">
                      <a16:colId xmlns:a16="http://schemas.microsoft.com/office/drawing/2014/main" val="2323655820"/>
                    </a:ext>
                  </a:extLst>
                </a:gridCol>
                <a:gridCol w="3586230">
                  <a:extLst>
                    <a:ext uri="{9D8B030D-6E8A-4147-A177-3AD203B41FA5}">
                      <a16:colId xmlns:a16="http://schemas.microsoft.com/office/drawing/2014/main" val="377019021"/>
                    </a:ext>
                  </a:extLst>
                </a:gridCol>
                <a:gridCol w="566915">
                  <a:extLst>
                    <a:ext uri="{9D8B030D-6E8A-4147-A177-3AD203B41FA5}">
                      <a16:colId xmlns:a16="http://schemas.microsoft.com/office/drawing/2014/main" val="1482235950"/>
                    </a:ext>
                  </a:extLst>
                </a:gridCol>
              </a:tblGrid>
              <a:tr h="602992">
                <a:tc>
                  <a:txBody>
                    <a:bodyPr/>
                    <a:lstStyle/>
                    <a:p>
                      <a:r>
                        <a:rPr lang="en-US" dirty="0"/>
                        <a:t>Garden Route </a:t>
                      </a:r>
                    </a:p>
                  </a:txBody>
                  <a:tcPr/>
                </a:tc>
                <a:tc>
                  <a:txBody>
                    <a:bodyPr/>
                    <a:lstStyle/>
                    <a:p>
                      <a:r>
                        <a:rPr lang="en-US" dirty="0"/>
                        <a:t>No</a:t>
                      </a:r>
                    </a:p>
                  </a:txBody>
                  <a:tcPr>
                    <a:solidFill>
                      <a:schemeClr val="accent1"/>
                    </a:solidFill>
                  </a:tcPr>
                </a:tc>
                <a:tc>
                  <a:txBody>
                    <a:bodyPr/>
                    <a:lstStyle/>
                    <a:p>
                      <a:r>
                        <a:rPr lang="en-US" dirty="0"/>
                        <a:t>City of Cape Town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a:t>
                      </a:r>
                    </a:p>
                  </a:txBody>
                  <a:tcPr/>
                </a:tc>
                <a:tc>
                  <a:txBody>
                    <a:bodyPr/>
                    <a:lstStyle/>
                    <a:p>
                      <a:r>
                        <a:rPr lang="en-US" dirty="0"/>
                        <a:t>City of Cape Town </a:t>
                      </a:r>
                    </a:p>
                  </a:txBody>
                  <a:tcPr/>
                </a:tc>
                <a:tc>
                  <a:txBody>
                    <a:bodyPr/>
                    <a:lstStyle/>
                    <a:p>
                      <a:r>
                        <a:rPr lang="en-US" dirty="0"/>
                        <a:t>No </a:t>
                      </a:r>
                    </a:p>
                  </a:txBody>
                  <a:tcPr/>
                </a:tc>
                <a:extLst>
                  <a:ext uri="{0D108BD9-81ED-4DB2-BD59-A6C34878D82A}">
                    <a16:rowId xmlns:a16="http://schemas.microsoft.com/office/drawing/2014/main" val="147569754"/>
                  </a:ext>
                </a:extLst>
              </a:tr>
              <a:tr h="371807">
                <a:tc>
                  <a:txBody>
                    <a:bodyPr/>
                    <a:lstStyle/>
                    <a:p>
                      <a:r>
                        <a:rPr lang="en-US" sz="1200" dirty="0"/>
                        <a:t>Riversdale</a:t>
                      </a:r>
                    </a:p>
                  </a:txBody>
                  <a:tcPr/>
                </a:tc>
                <a:tc>
                  <a:txBody>
                    <a:bodyPr/>
                    <a:lstStyle/>
                    <a:p>
                      <a:r>
                        <a:rPr lang="en-US" sz="1200" b="1" dirty="0">
                          <a:solidFill>
                            <a:schemeClr val="bg1"/>
                          </a:solidFill>
                        </a:rPr>
                        <a:t>2</a:t>
                      </a:r>
                    </a:p>
                  </a:txBody>
                  <a:tcPr>
                    <a:solidFill>
                      <a:schemeClr val="accent1"/>
                    </a:solidFill>
                  </a:tcPr>
                </a:tc>
                <a:tc>
                  <a:txBody>
                    <a:bodyPr/>
                    <a:lstStyle/>
                    <a:p>
                      <a:r>
                        <a:rPr lang="en-US" sz="1200" dirty="0"/>
                        <a:t>Lansdowne</a:t>
                      </a:r>
                    </a:p>
                  </a:txBody>
                  <a:tcPr/>
                </a:tc>
                <a:tc>
                  <a:txBody>
                    <a:bodyPr/>
                    <a:lstStyle/>
                    <a:p>
                      <a:r>
                        <a:rPr lang="en-US" sz="1200" b="1">
                          <a:solidFill>
                            <a:schemeClr val="bg1"/>
                          </a:solidFill>
                        </a:rPr>
                        <a:t>1</a:t>
                      </a:r>
                      <a:endParaRPr lang="en-US" sz="1200" b="1" dirty="0">
                        <a:solidFill>
                          <a:schemeClr val="bg1"/>
                        </a:solidFill>
                      </a:endParaRPr>
                    </a:p>
                  </a:txBody>
                  <a:tcPr>
                    <a:solidFill>
                      <a:schemeClr val="accent1"/>
                    </a:solidFill>
                  </a:tcPr>
                </a:tc>
                <a:tc>
                  <a:txBody>
                    <a:bodyPr/>
                    <a:lstStyle/>
                    <a:p>
                      <a:r>
                        <a:rPr lang="en-US" sz="1200" dirty="0"/>
                        <a:t>Delft</a:t>
                      </a:r>
                    </a:p>
                  </a:txBody>
                  <a:tcPr/>
                </a:tc>
                <a:tc>
                  <a:txBody>
                    <a:bodyPr/>
                    <a:lstStyle/>
                    <a:p>
                      <a:r>
                        <a:rPr lang="en-US" sz="1200" b="1" dirty="0">
                          <a:solidFill>
                            <a:schemeClr val="bg1"/>
                          </a:solidFill>
                        </a:rPr>
                        <a:t>1</a:t>
                      </a:r>
                    </a:p>
                  </a:txBody>
                  <a:tcPr>
                    <a:solidFill>
                      <a:schemeClr val="accent1"/>
                    </a:solidFill>
                  </a:tcPr>
                </a:tc>
                <a:extLst>
                  <a:ext uri="{0D108BD9-81ED-4DB2-BD59-A6C34878D82A}">
                    <a16:rowId xmlns:a16="http://schemas.microsoft.com/office/drawing/2014/main" val="2741851333"/>
                  </a:ext>
                </a:extLst>
              </a:tr>
              <a:tr h="371807">
                <a:tc>
                  <a:txBody>
                    <a:bodyPr/>
                    <a:lstStyle/>
                    <a:p>
                      <a:endParaRPr lang="en-US" sz="1200" dirty="0"/>
                    </a:p>
                  </a:txBody>
                  <a:tcPr/>
                </a:tc>
                <a:tc>
                  <a:txBody>
                    <a:bodyPr/>
                    <a:lstStyle/>
                    <a:p>
                      <a:endParaRPr lang="en-US" sz="1200" b="1" dirty="0">
                        <a:solidFill>
                          <a:schemeClr val="bg1"/>
                        </a:solidFill>
                      </a:endParaRPr>
                    </a:p>
                  </a:txBody>
                  <a:tcPr>
                    <a:solidFill>
                      <a:schemeClr val="accent1"/>
                    </a:solidFill>
                  </a:tcPr>
                </a:tc>
                <a:tc>
                  <a:txBody>
                    <a:bodyPr/>
                    <a:lstStyle/>
                    <a:p>
                      <a:r>
                        <a:rPr lang="en-US" sz="1200" dirty="0"/>
                        <a:t>Lotus River</a:t>
                      </a:r>
                    </a:p>
                  </a:txBody>
                  <a:tcPr/>
                </a:tc>
                <a:tc>
                  <a:txBody>
                    <a:bodyPr/>
                    <a:lstStyle/>
                    <a:p>
                      <a:r>
                        <a:rPr lang="en-US" sz="1200" b="1" dirty="0">
                          <a:solidFill>
                            <a:schemeClr val="bg1"/>
                          </a:solidFill>
                        </a:rPr>
                        <a:t>1</a:t>
                      </a:r>
                    </a:p>
                  </a:txBody>
                  <a:tcPr>
                    <a:solidFill>
                      <a:schemeClr val="accent1"/>
                    </a:solidFill>
                  </a:tcPr>
                </a:tc>
                <a:tc>
                  <a:txBody>
                    <a:bodyPr/>
                    <a:lstStyle/>
                    <a:p>
                      <a:r>
                        <a:rPr lang="en-US" sz="1200" dirty="0"/>
                        <a:t>Belhar</a:t>
                      </a:r>
                    </a:p>
                  </a:txBody>
                  <a:tcPr/>
                </a:tc>
                <a:tc>
                  <a:txBody>
                    <a:bodyPr/>
                    <a:lstStyle/>
                    <a:p>
                      <a:r>
                        <a:rPr lang="en-US" sz="1200" b="1" dirty="0">
                          <a:solidFill>
                            <a:schemeClr val="bg1"/>
                          </a:solidFill>
                        </a:rPr>
                        <a:t>1</a:t>
                      </a:r>
                    </a:p>
                  </a:txBody>
                  <a:tcPr>
                    <a:solidFill>
                      <a:schemeClr val="accent1"/>
                    </a:solidFill>
                  </a:tcPr>
                </a:tc>
                <a:extLst>
                  <a:ext uri="{0D108BD9-81ED-4DB2-BD59-A6C34878D82A}">
                    <a16:rowId xmlns:a16="http://schemas.microsoft.com/office/drawing/2014/main" val="49924379"/>
                  </a:ext>
                </a:extLst>
              </a:tr>
              <a:tr h="371807">
                <a:tc>
                  <a:txBody>
                    <a:bodyPr/>
                    <a:lstStyle/>
                    <a:p>
                      <a:endParaRPr lang="en-US" sz="1200" dirty="0"/>
                    </a:p>
                  </a:txBody>
                  <a:tcPr/>
                </a:tc>
                <a:tc>
                  <a:txBody>
                    <a:bodyPr/>
                    <a:lstStyle/>
                    <a:p>
                      <a:endParaRPr lang="en-US" sz="1200" b="1" dirty="0">
                        <a:solidFill>
                          <a:schemeClr val="bg1"/>
                        </a:solidFill>
                      </a:endParaRPr>
                    </a:p>
                  </a:txBody>
                  <a:tcPr>
                    <a:solidFill>
                      <a:schemeClr val="accent1"/>
                    </a:solidFill>
                  </a:tcPr>
                </a:tc>
                <a:tc>
                  <a:txBody>
                    <a:bodyPr/>
                    <a:lstStyle/>
                    <a:p>
                      <a:r>
                        <a:rPr lang="en-US" sz="1200" dirty="0"/>
                        <a:t>Kraaifontein</a:t>
                      </a:r>
                    </a:p>
                  </a:txBody>
                  <a:tcPr/>
                </a:tc>
                <a:tc>
                  <a:txBody>
                    <a:bodyPr/>
                    <a:lstStyle/>
                    <a:p>
                      <a:r>
                        <a:rPr lang="en-US" sz="1200" b="1" dirty="0">
                          <a:solidFill>
                            <a:schemeClr val="bg1"/>
                          </a:solidFill>
                        </a:rPr>
                        <a:t>3</a:t>
                      </a:r>
                    </a:p>
                  </a:txBody>
                  <a:tcPr>
                    <a:solidFill>
                      <a:schemeClr val="accent1"/>
                    </a:solidFill>
                  </a:tcPr>
                </a:tc>
                <a:tc>
                  <a:txBody>
                    <a:bodyPr/>
                    <a:lstStyle/>
                    <a:p>
                      <a:r>
                        <a:rPr lang="en-US" sz="1200" dirty="0"/>
                        <a:t>Rondebosch East</a:t>
                      </a:r>
                    </a:p>
                  </a:txBody>
                  <a:tcPr/>
                </a:tc>
                <a:tc>
                  <a:txBody>
                    <a:bodyPr/>
                    <a:lstStyle/>
                    <a:p>
                      <a:r>
                        <a:rPr lang="en-US" sz="1200" b="1" dirty="0">
                          <a:solidFill>
                            <a:schemeClr val="bg1"/>
                          </a:solidFill>
                        </a:rPr>
                        <a:t>1</a:t>
                      </a:r>
                    </a:p>
                  </a:txBody>
                  <a:tcPr>
                    <a:solidFill>
                      <a:schemeClr val="accent1"/>
                    </a:solidFill>
                  </a:tcPr>
                </a:tc>
                <a:extLst>
                  <a:ext uri="{0D108BD9-81ED-4DB2-BD59-A6C34878D82A}">
                    <a16:rowId xmlns:a16="http://schemas.microsoft.com/office/drawing/2014/main" val="288982259"/>
                  </a:ext>
                </a:extLst>
              </a:tr>
              <a:tr h="371807">
                <a:tc>
                  <a:txBody>
                    <a:bodyPr/>
                    <a:lstStyle/>
                    <a:p>
                      <a:endParaRPr lang="en-US" sz="1200" dirty="0"/>
                    </a:p>
                  </a:txBody>
                  <a:tcPr/>
                </a:tc>
                <a:tc>
                  <a:txBody>
                    <a:bodyPr/>
                    <a:lstStyle/>
                    <a:p>
                      <a:endParaRPr lang="en-US" sz="1200" b="1" dirty="0">
                        <a:solidFill>
                          <a:schemeClr val="bg1"/>
                        </a:solidFill>
                      </a:endParaRPr>
                    </a:p>
                  </a:txBody>
                  <a:tcPr>
                    <a:solidFill>
                      <a:schemeClr val="accent1"/>
                    </a:solidFill>
                  </a:tcPr>
                </a:tc>
                <a:tc>
                  <a:txBody>
                    <a:bodyPr/>
                    <a:lstStyle/>
                    <a:p>
                      <a:r>
                        <a:rPr lang="en-US" sz="1200" dirty="0"/>
                        <a:t>Macassar</a:t>
                      </a:r>
                    </a:p>
                  </a:txBody>
                  <a:tcPr/>
                </a:tc>
                <a:tc>
                  <a:txBody>
                    <a:bodyPr/>
                    <a:lstStyle/>
                    <a:p>
                      <a:r>
                        <a:rPr lang="en-US" sz="1200" b="1" dirty="0">
                          <a:solidFill>
                            <a:schemeClr val="bg1"/>
                          </a:solidFill>
                        </a:rPr>
                        <a:t>1</a:t>
                      </a:r>
                    </a:p>
                  </a:txBody>
                  <a:tcPr>
                    <a:solidFill>
                      <a:schemeClr val="accent1"/>
                    </a:solidFill>
                  </a:tcPr>
                </a:tc>
                <a:tc>
                  <a:txBody>
                    <a:bodyPr/>
                    <a:lstStyle/>
                    <a:p>
                      <a:r>
                        <a:rPr lang="en-US" sz="1200" dirty="0"/>
                        <a:t>Bellville</a:t>
                      </a:r>
                    </a:p>
                  </a:txBody>
                  <a:tcPr/>
                </a:tc>
                <a:tc>
                  <a:txBody>
                    <a:bodyPr/>
                    <a:lstStyle/>
                    <a:p>
                      <a:r>
                        <a:rPr lang="en-US" sz="1200" b="1" dirty="0">
                          <a:solidFill>
                            <a:schemeClr val="bg1"/>
                          </a:solidFill>
                        </a:rPr>
                        <a:t>1</a:t>
                      </a:r>
                    </a:p>
                  </a:txBody>
                  <a:tcPr>
                    <a:solidFill>
                      <a:schemeClr val="accent1"/>
                    </a:solidFill>
                  </a:tcPr>
                </a:tc>
                <a:extLst>
                  <a:ext uri="{0D108BD9-81ED-4DB2-BD59-A6C34878D82A}">
                    <a16:rowId xmlns:a16="http://schemas.microsoft.com/office/drawing/2014/main" val="2610102345"/>
                  </a:ext>
                </a:extLst>
              </a:tr>
              <a:tr h="371807">
                <a:tc>
                  <a:txBody>
                    <a:bodyPr/>
                    <a:lstStyle/>
                    <a:p>
                      <a:endParaRPr lang="en-US" sz="1200" dirty="0"/>
                    </a:p>
                  </a:txBody>
                  <a:tcPr/>
                </a:tc>
                <a:tc>
                  <a:txBody>
                    <a:bodyPr/>
                    <a:lstStyle/>
                    <a:p>
                      <a:endParaRPr lang="en-US" sz="1200" b="1" dirty="0">
                        <a:solidFill>
                          <a:schemeClr val="bg1"/>
                        </a:solidFill>
                      </a:endParaRPr>
                    </a:p>
                  </a:txBody>
                  <a:tcPr>
                    <a:solidFill>
                      <a:schemeClr val="accent1"/>
                    </a:solidFill>
                  </a:tcPr>
                </a:tc>
                <a:tc>
                  <a:txBody>
                    <a:bodyPr/>
                    <a:lstStyle/>
                    <a:p>
                      <a:r>
                        <a:rPr lang="en-US" sz="1200" dirty="0" err="1"/>
                        <a:t>Blackheath</a:t>
                      </a:r>
                      <a:endParaRPr lang="en-US" sz="1200" dirty="0"/>
                    </a:p>
                  </a:txBody>
                  <a:tcPr/>
                </a:tc>
                <a:tc>
                  <a:txBody>
                    <a:bodyPr/>
                    <a:lstStyle/>
                    <a:p>
                      <a:r>
                        <a:rPr lang="en-US" sz="1200" b="1" dirty="0">
                          <a:solidFill>
                            <a:schemeClr val="bg1"/>
                          </a:solidFill>
                        </a:rPr>
                        <a:t>1</a:t>
                      </a:r>
                    </a:p>
                  </a:txBody>
                  <a:tcPr>
                    <a:solidFill>
                      <a:schemeClr val="accent1"/>
                    </a:solidFill>
                  </a:tcPr>
                </a:tc>
                <a:tc>
                  <a:txBody>
                    <a:bodyPr/>
                    <a:lstStyle/>
                    <a:p>
                      <a:endParaRPr lang="en-US" sz="1200" dirty="0"/>
                    </a:p>
                  </a:txBody>
                  <a:tcPr/>
                </a:tc>
                <a:tc>
                  <a:txBody>
                    <a:bodyPr/>
                    <a:lstStyle/>
                    <a:p>
                      <a:endParaRPr lang="en-US" sz="1200" b="1" dirty="0">
                        <a:solidFill>
                          <a:schemeClr val="bg1"/>
                        </a:solidFill>
                      </a:endParaRPr>
                    </a:p>
                  </a:txBody>
                  <a:tcPr>
                    <a:solidFill>
                      <a:schemeClr val="accent1"/>
                    </a:solidFill>
                  </a:tcPr>
                </a:tc>
                <a:extLst>
                  <a:ext uri="{0D108BD9-81ED-4DB2-BD59-A6C34878D82A}">
                    <a16:rowId xmlns:a16="http://schemas.microsoft.com/office/drawing/2014/main" val="4103471483"/>
                  </a:ext>
                </a:extLst>
              </a:tr>
              <a:tr h="371807">
                <a:tc>
                  <a:txBody>
                    <a:bodyPr/>
                    <a:lstStyle/>
                    <a:p>
                      <a:endParaRPr lang="en-US" sz="1200" dirty="0"/>
                    </a:p>
                  </a:txBody>
                  <a:tcPr/>
                </a:tc>
                <a:tc>
                  <a:txBody>
                    <a:bodyPr/>
                    <a:lstStyle/>
                    <a:p>
                      <a:endParaRPr lang="en-US" sz="1200" b="1" dirty="0">
                        <a:solidFill>
                          <a:schemeClr val="bg1"/>
                        </a:solidFill>
                      </a:endParaRPr>
                    </a:p>
                  </a:txBody>
                  <a:tcPr>
                    <a:solidFill>
                      <a:schemeClr val="accent1"/>
                    </a:solidFill>
                  </a:tcPr>
                </a:tc>
                <a:tc>
                  <a:txBody>
                    <a:bodyPr/>
                    <a:lstStyle/>
                    <a:p>
                      <a:r>
                        <a:rPr lang="en-US" sz="1200" dirty="0" err="1"/>
                        <a:t>Kuils</a:t>
                      </a:r>
                      <a:r>
                        <a:rPr lang="en-US" sz="1200" dirty="0"/>
                        <a:t> River</a:t>
                      </a:r>
                    </a:p>
                  </a:txBody>
                  <a:tcPr/>
                </a:tc>
                <a:tc>
                  <a:txBody>
                    <a:bodyPr/>
                    <a:lstStyle/>
                    <a:p>
                      <a:r>
                        <a:rPr lang="en-US" sz="1200" b="1" dirty="0">
                          <a:solidFill>
                            <a:schemeClr val="bg1"/>
                          </a:solidFill>
                        </a:rPr>
                        <a:t>1</a:t>
                      </a:r>
                    </a:p>
                  </a:txBody>
                  <a:tcPr>
                    <a:solidFill>
                      <a:schemeClr val="accent1"/>
                    </a:solidFill>
                  </a:tcPr>
                </a:tc>
                <a:tc>
                  <a:txBody>
                    <a:bodyPr/>
                    <a:lstStyle/>
                    <a:p>
                      <a:endParaRPr lang="en-US" sz="1200" dirty="0"/>
                    </a:p>
                  </a:txBody>
                  <a:tcPr/>
                </a:tc>
                <a:tc>
                  <a:txBody>
                    <a:bodyPr/>
                    <a:lstStyle/>
                    <a:p>
                      <a:endParaRPr lang="en-US" sz="1200" b="1" dirty="0">
                        <a:solidFill>
                          <a:schemeClr val="bg1"/>
                        </a:solidFill>
                      </a:endParaRPr>
                    </a:p>
                  </a:txBody>
                  <a:tcPr>
                    <a:solidFill>
                      <a:schemeClr val="accent1"/>
                    </a:solidFill>
                  </a:tcPr>
                </a:tc>
                <a:extLst>
                  <a:ext uri="{0D108BD9-81ED-4DB2-BD59-A6C34878D82A}">
                    <a16:rowId xmlns:a16="http://schemas.microsoft.com/office/drawing/2014/main" val="2148556591"/>
                  </a:ext>
                </a:extLst>
              </a:tr>
              <a:tr h="371807">
                <a:tc>
                  <a:txBody>
                    <a:bodyPr/>
                    <a:lstStyle/>
                    <a:p>
                      <a:endParaRPr lang="en-US" sz="1200" dirty="0"/>
                    </a:p>
                  </a:txBody>
                  <a:tcPr/>
                </a:tc>
                <a:tc>
                  <a:txBody>
                    <a:bodyPr/>
                    <a:lstStyle/>
                    <a:p>
                      <a:endParaRPr lang="en-US" sz="1200" b="1" dirty="0">
                        <a:solidFill>
                          <a:schemeClr val="bg1"/>
                        </a:solidFill>
                      </a:endParaRPr>
                    </a:p>
                  </a:txBody>
                  <a:tcPr>
                    <a:solidFill>
                      <a:schemeClr val="accent1"/>
                    </a:solidFill>
                  </a:tcPr>
                </a:tc>
                <a:tc>
                  <a:txBody>
                    <a:bodyPr/>
                    <a:lstStyle/>
                    <a:p>
                      <a:r>
                        <a:rPr lang="en-US" sz="1200" dirty="0"/>
                        <a:t>Atlantis</a:t>
                      </a:r>
                    </a:p>
                  </a:txBody>
                  <a:tcPr/>
                </a:tc>
                <a:tc>
                  <a:txBody>
                    <a:bodyPr/>
                    <a:lstStyle/>
                    <a:p>
                      <a:r>
                        <a:rPr lang="en-US" sz="1200" b="1">
                          <a:solidFill>
                            <a:schemeClr val="bg1"/>
                          </a:solidFill>
                        </a:rPr>
                        <a:t>2</a:t>
                      </a:r>
                      <a:endParaRPr lang="en-US" sz="1200" b="1" dirty="0">
                        <a:solidFill>
                          <a:schemeClr val="bg1"/>
                        </a:solidFill>
                      </a:endParaRPr>
                    </a:p>
                  </a:txBody>
                  <a:tcPr>
                    <a:solidFill>
                      <a:schemeClr val="accent1"/>
                    </a:solidFill>
                  </a:tcPr>
                </a:tc>
                <a:tc>
                  <a:txBody>
                    <a:bodyPr/>
                    <a:lstStyle/>
                    <a:p>
                      <a:endParaRPr lang="en-US" sz="1200" dirty="0"/>
                    </a:p>
                  </a:txBody>
                  <a:tcPr/>
                </a:tc>
                <a:tc>
                  <a:txBody>
                    <a:bodyPr/>
                    <a:lstStyle/>
                    <a:p>
                      <a:endParaRPr lang="en-US" sz="1200" b="1" dirty="0">
                        <a:solidFill>
                          <a:schemeClr val="bg1"/>
                        </a:solidFill>
                      </a:endParaRPr>
                    </a:p>
                  </a:txBody>
                  <a:tcPr>
                    <a:solidFill>
                      <a:schemeClr val="accent1"/>
                    </a:solidFill>
                  </a:tcPr>
                </a:tc>
                <a:extLst>
                  <a:ext uri="{0D108BD9-81ED-4DB2-BD59-A6C34878D82A}">
                    <a16:rowId xmlns:a16="http://schemas.microsoft.com/office/drawing/2014/main" val="78899755"/>
                  </a:ext>
                </a:extLst>
              </a:tr>
              <a:tr h="371807">
                <a:tc>
                  <a:txBody>
                    <a:bodyPr/>
                    <a:lstStyle/>
                    <a:p>
                      <a:r>
                        <a:rPr lang="en-US" sz="1200" b="1" dirty="0">
                          <a:solidFill>
                            <a:schemeClr val="bg1"/>
                          </a:solidFill>
                        </a:rPr>
                        <a:t>Overberg</a:t>
                      </a:r>
                    </a:p>
                  </a:txBody>
                  <a:tcPr>
                    <a:solidFill>
                      <a:schemeClr val="accent1"/>
                    </a:solidFill>
                  </a:tcPr>
                </a:tc>
                <a:tc>
                  <a:txBody>
                    <a:bodyPr/>
                    <a:lstStyle/>
                    <a:p>
                      <a:endParaRPr lang="en-US" sz="1200" dirty="0">
                        <a:solidFill>
                          <a:schemeClr val="bg1"/>
                        </a:solidFill>
                      </a:endParaRPr>
                    </a:p>
                  </a:txBody>
                  <a:tcPr>
                    <a:solidFill>
                      <a:schemeClr val="accent1"/>
                    </a:solidFill>
                  </a:tcPr>
                </a:tc>
                <a:tc>
                  <a:txBody>
                    <a:bodyPr/>
                    <a:lstStyle/>
                    <a:p>
                      <a:r>
                        <a:rPr lang="en-US" sz="1200" dirty="0"/>
                        <a:t>Bonteheuwel</a:t>
                      </a:r>
                    </a:p>
                  </a:txBody>
                  <a:tcPr>
                    <a:solidFill>
                      <a:schemeClr val="accent4">
                        <a:lumMod val="40000"/>
                        <a:lumOff val="60000"/>
                      </a:schemeClr>
                    </a:solidFill>
                  </a:tcPr>
                </a:tc>
                <a:tc>
                  <a:txBody>
                    <a:bodyPr/>
                    <a:lstStyle/>
                    <a:p>
                      <a:r>
                        <a:rPr lang="en-US" sz="1200" b="1" dirty="0">
                          <a:solidFill>
                            <a:schemeClr val="bg1"/>
                          </a:solidFill>
                        </a:rPr>
                        <a:t>1</a:t>
                      </a:r>
                    </a:p>
                  </a:txBody>
                  <a:tcPr>
                    <a:solidFill>
                      <a:schemeClr val="accent1"/>
                    </a:solidFill>
                  </a:tcPr>
                </a:tc>
                <a:tc>
                  <a:txBody>
                    <a:bodyPr/>
                    <a:lstStyle/>
                    <a:p>
                      <a:endParaRPr lang="en-US" sz="1200" dirty="0"/>
                    </a:p>
                  </a:txBody>
                  <a:tcPr>
                    <a:solidFill>
                      <a:schemeClr val="accent4">
                        <a:lumMod val="20000"/>
                        <a:lumOff val="80000"/>
                      </a:schemeClr>
                    </a:solidFill>
                  </a:tcPr>
                </a:tc>
                <a:tc>
                  <a:txBody>
                    <a:bodyPr/>
                    <a:lstStyle/>
                    <a:p>
                      <a:endParaRPr lang="en-US" sz="1200" b="1" dirty="0">
                        <a:solidFill>
                          <a:schemeClr val="bg1"/>
                        </a:solidFill>
                      </a:endParaRPr>
                    </a:p>
                  </a:txBody>
                  <a:tcPr>
                    <a:solidFill>
                      <a:schemeClr val="accent1"/>
                    </a:solidFill>
                  </a:tcPr>
                </a:tc>
                <a:extLst>
                  <a:ext uri="{0D108BD9-81ED-4DB2-BD59-A6C34878D82A}">
                    <a16:rowId xmlns:a16="http://schemas.microsoft.com/office/drawing/2014/main" val="2357074264"/>
                  </a:ext>
                </a:extLst>
              </a:tr>
              <a:tr h="309839">
                <a:tc>
                  <a:txBody>
                    <a:bodyPr/>
                    <a:lstStyle/>
                    <a:p>
                      <a:r>
                        <a:rPr lang="en-US" sz="1200" b="0" dirty="0">
                          <a:solidFill>
                            <a:schemeClr val="tx1"/>
                          </a:solidFill>
                        </a:rPr>
                        <a:t>Caledon</a:t>
                      </a:r>
                    </a:p>
                  </a:txBody>
                  <a:tcPr>
                    <a:solidFill>
                      <a:schemeClr val="accent4">
                        <a:lumMod val="40000"/>
                        <a:lumOff val="60000"/>
                      </a:schemeClr>
                    </a:solidFill>
                  </a:tcPr>
                </a:tc>
                <a:tc>
                  <a:txBody>
                    <a:bodyPr/>
                    <a:lstStyle/>
                    <a:p>
                      <a:r>
                        <a:rPr lang="en-US" sz="1200" b="1" dirty="0">
                          <a:solidFill>
                            <a:schemeClr val="bg1"/>
                          </a:solidFill>
                        </a:rPr>
                        <a:t>1</a:t>
                      </a:r>
                    </a:p>
                  </a:txBody>
                  <a:tcPr>
                    <a:solidFill>
                      <a:schemeClr val="accent1"/>
                    </a:solidFill>
                  </a:tcPr>
                </a:tc>
                <a:tc>
                  <a:txBody>
                    <a:bodyPr/>
                    <a:lstStyle/>
                    <a:p>
                      <a:r>
                        <a:rPr lang="en-US" sz="1200" dirty="0" err="1"/>
                        <a:t>Zeekoevlei</a:t>
                      </a:r>
                      <a:r>
                        <a:rPr lang="en-US" sz="1200" dirty="0"/>
                        <a:t> (Cape Flats)</a:t>
                      </a:r>
                    </a:p>
                  </a:txBody>
                  <a:tcPr>
                    <a:solidFill>
                      <a:schemeClr val="bg1">
                        <a:lumMod val="95000"/>
                      </a:schemeClr>
                    </a:solidFill>
                  </a:tcPr>
                </a:tc>
                <a:tc>
                  <a:txBody>
                    <a:bodyPr/>
                    <a:lstStyle/>
                    <a:p>
                      <a:r>
                        <a:rPr lang="en-US" sz="1200" b="1" dirty="0">
                          <a:solidFill>
                            <a:schemeClr val="bg1"/>
                          </a:solidFill>
                        </a:rPr>
                        <a:t>1</a:t>
                      </a:r>
                    </a:p>
                  </a:txBody>
                  <a:tcPr>
                    <a:solidFill>
                      <a:schemeClr val="accent1"/>
                    </a:solidFill>
                  </a:tcPr>
                </a:tc>
                <a:tc>
                  <a:txBody>
                    <a:bodyPr/>
                    <a:lstStyle/>
                    <a:p>
                      <a:endParaRPr lang="en-US" sz="1200" dirty="0"/>
                    </a:p>
                  </a:txBody>
                  <a:tcPr>
                    <a:solidFill>
                      <a:schemeClr val="bg1">
                        <a:lumMod val="95000"/>
                      </a:schemeClr>
                    </a:solidFill>
                  </a:tcPr>
                </a:tc>
                <a:tc>
                  <a:txBody>
                    <a:bodyPr/>
                    <a:lstStyle/>
                    <a:p>
                      <a:endParaRPr lang="en-US" sz="1200" b="1" dirty="0">
                        <a:solidFill>
                          <a:schemeClr val="bg1"/>
                        </a:solidFill>
                      </a:endParaRPr>
                    </a:p>
                  </a:txBody>
                  <a:tcPr>
                    <a:solidFill>
                      <a:schemeClr val="accent1"/>
                    </a:solidFill>
                  </a:tcPr>
                </a:tc>
                <a:extLst>
                  <a:ext uri="{0D108BD9-81ED-4DB2-BD59-A6C34878D82A}">
                    <a16:rowId xmlns:a16="http://schemas.microsoft.com/office/drawing/2014/main" val="1099206686"/>
                  </a:ext>
                </a:extLst>
              </a:tr>
              <a:tr h="371807">
                <a:tc>
                  <a:txBody>
                    <a:bodyPr/>
                    <a:lstStyle/>
                    <a:p>
                      <a:endParaRPr lang="en-US" sz="1200" dirty="0"/>
                    </a:p>
                  </a:txBody>
                  <a:tcPr/>
                </a:tc>
                <a:tc>
                  <a:txBody>
                    <a:bodyPr/>
                    <a:lstStyle/>
                    <a:p>
                      <a:endParaRPr lang="en-US" sz="1200" b="1" dirty="0">
                        <a:solidFill>
                          <a:schemeClr val="bg1"/>
                        </a:solidFill>
                      </a:endParaRPr>
                    </a:p>
                  </a:txBody>
                  <a:tcPr>
                    <a:solidFill>
                      <a:schemeClr val="accent1"/>
                    </a:solidFill>
                  </a:tcPr>
                </a:tc>
                <a:tc>
                  <a:txBody>
                    <a:bodyPr/>
                    <a:lstStyle/>
                    <a:p>
                      <a:r>
                        <a:rPr lang="en-US" sz="1200" dirty="0"/>
                        <a:t>Lavender Hill</a:t>
                      </a:r>
                    </a:p>
                  </a:txBody>
                  <a:tcPr/>
                </a:tc>
                <a:tc>
                  <a:txBody>
                    <a:bodyPr/>
                    <a:lstStyle/>
                    <a:p>
                      <a:r>
                        <a:rPr lang="en-US" sz="1200" b="1" dirty="0"/>
                        <a:t>1</a:t>
                      </a:r>
                    </a:p>
                  </a:txBody>
                  <a:tcPr/>
                </a:tc>
                <a:tc>
                  <a:txBody>
                    <a:bodyPr/>
                    <a:lstStyle/>
                    <a:p>
                      <a:endParaRPr lang="en-US" sz="1200" dirty="0"/>
                    </a:p>
                  </a:txBody>
                  <a:tcPr/>
                </a:tc>
                <a:tc>
                  <a:txBody>
                    <a:bodyPr/>
                    <a:lstStyle/>
                    <a:p>
                      <a:endParaRPr lang="en-US" sz="1200" b="1" dirty="0">
                        <a:solidFill>
                          <a:schemeClr val="bg1"/>
                        </a:solidFill>
                      </a:endParaRPr>
                    </a:p>
                  </a:txBody>
                  <a:tcPr>
                    <a:solidFill>
                      <a:schemeClr val="accent1"/>
                    </a:solidFill>
                  </a:tcPr>
                </a:tc>
                <a:extLst>
                  <a:ext uri="{0D108BD9-81ED-4DB2-BD59-A6C34878D82A}">
                    <a16:rowId xmlns:a16="http://schemas.microsoft.com/office/drawing/2014/main" val="3423149539"/>
                  </a:ext>
                </a:extLst>
              </a:tr>
              <a:tr h="371807">
                <a:tc>
                  <a:txBody>
                    <a:bodyPr/>
                    <a:lstStyle/>
                    <a:p>
                      <a:r>
                        <a:rPr lang="en-US" sz="1200" b="1" dirty="0"/>
                        <a:t>West Coast</a:t>
                      </a:r>
                    </a:p>
                  </a:txBody>
                  <a:tcPr/>
                </a:tc>
                <a:tc>
                  <a:txBody>
                    <a:bodyPr/>
                    <a:lstStyle/>
                    <a:p>
                      <a:endParaRPr lang="en-US" sz="1200" b="1" dirty="0">
                        <a:solidFill>
                          <a:schemeClr val="bg1"/>
                        </a:solidFill>
                      </a:endParaRPr>
                    </a:p>
                  </a:txBody>
                  <a:tcPr>
                    <a:solidFill>
                      <a:schemeClr val="accent1"/>
                    </a:solidFill>
                  </a:tcPr>
                </a:tc>
                <a:tc>
                  <a:txBody>
                    <a:bodyPr/>
                    <a:lstStyle/>
                    <a:p>
                      <a:r>
                        <a:rPr lang="en-US" sz="1200" dirty="0" err="1"/>
                        <a:t>Hout</a:t>
                      </a:r>
                      <a:r>
                        <a:rPr lang="en-US" sz="1200" dirty="0"/>
                        <a:t> Bay</a:t>
                      </a:r>
                    </a:p>
                  </a:txBody>
                  <a:tcPr/>
                </a:tc>
                <a:tc>
                  <a:txBody>
                    <a:bodyPr/>
                    <a:lstStyle/>
                    <a:p>
                      <a:r>
                        <a:rPr lang="en-US" sz="1200" b="1" dirty="0"/>
                        <a:t>1</a:t>
                      </a:r>
                    </a:p>
                  </a:txBody>
                  <a:tcPr/>
                </a:tc>
                <a:tc>
                  <a:txBody>
                    <a:bodyPr/>
                    <a:lstStyle/>
                    <a:p>
                      <a:endParaRPr lang="en-US" sz="1200" dirty="0"/>
                    </a:p>
                  </a:txBody>
                  <a:tcPr/>
                </a:tc>
                <a:tc>
                  <a:txBody>
                    <a:bodyPr/>
                    <a:lstStyle/>
                    <a:p>
                      <a:endParaRPr lang="en-US" sz="1200" b="1" dirty="0">
                        <a:solidFill>
                          <a:schemeClr val="bg1"/>
                        </a:solidFill>
                      </a:endParaRPr>
                    </a:p>
                  </a:txBody>
                  <a:tcPr>
                    <a:solidFill>
                      <a:schemeClr val="accent1"/>
                    </a:solidFill>
                  </a:tcPr>
                </a:tc>
                <a:extLst>
                  <a:ext uri="{0D108BD9-81ED-4DB2-BD59-A6C34878D82A}">
                    <a16:rowId xmlns:a16="http://schemas.microsoft.com/office/drawing/2014/main" val="4009591822"/>
                  </a:ext>
                </a:extLst>
              </a:tr>
              <a:tr h="371807">
                <a:tc>
                  <a:txBody>
                    <a:bodyPr/>
                    <a:lstStyle/>
                    <a:p>
                      <a:r>
                        <a:rPr lang="en-US" sz="1200" dirty="0" err="1"/>
                        <a:t>Piketberg</a:t>
                      </a:r>
                      <a:endParaRPr lang="en-US" sz="1200" dirty="0"/>
                    </a:p>
                  </a:txBody>
                  <a:tcPr/>
                </a:tc>
                <a:tc>
                  <a:txBody>
                    <a:bodyPr/>
                    <a:lstStyle/>
                    <a:p>
                      <a:r>
                        <a:rPr lang="en-US" sz="1200" b="1" dirty="0">
                          <a:solidFill>
                            <a:schemeClr val="bg1"/>
                          </a:solidFill>
                        </a:rPr>
                        <a:t>1</a:t>
                      </a:r>
                    </a:p>
                  </a:txBody>
                  <a:tcPr>
                    <a:solidFill>
                      <a:schemeClr val="accent1"/>
                    </a:solidFill>
                  </a:tcPr>
                </a:tc>
                <a:tc>
                  <a:txBody>
                    <a:bodyPr/>
                    <a:lstStyle/>
                    <a:p>
                      <a:r>
                        <a:rPr lang="en-US" sz="1200" dirty="0"/>
                        <a:t>Green  Point</a:t>
                      </a:r>
                    </a:p>
                  </a:txBody>
                  <a:tcPr/>
                </a:tc>
                <a:tc>
                  <a:txBody>
                    <a:bodyPr/>
                    <a:lstStyle/>
                    <a:p>
                      <a:r>
                        <a:rPr lang="en-US" sz="1200" b="1" dirty="0"/>
                        <a:t>1</a:t>
                      </a:r>
                    </a:p>
                  </a:txBody>
                  <a:tcPr/>
                </a:tc>
                <a:tc>
                  <a:txBody>
                    <a:bodyPr/>
                    <a:lstStyle/>
                    <a:p>
                      <a:endParaRPr lang="en-US" sz="1200" dirty="0"/>
                    </a:p>
                  </a:txBody>
                  <a:tcPr/>
                </a:tc>
                <a:tc>
                  <a:txBody>
                    <a:bodyPr/>
                    <a:lstStyle/>
                    <a:p>
                      <a:endParaRPr lang="en-US" sz="1200" b="1" dirty="0">
                        <a:solidFill>
                          <a:schemeClr val="bg1"/>
                        </a:solidFill>
                      </a:endParaRPr>
                    </a:p>
                  </a:txBody>
                  <a:tcPr>
                    <a:solidFill>
                      <a:schemeClr val="accent1"/>
                    </a:solidFill>
                  </a:tcPr>
                </a:tc>
                <a:extLst>
                  <a:ext uri="{0D108BD9-81ED-4DB2-BD59-A6C34878D82A}">
                    <a16:rowId xmlns:a16="http://schemas.microsoft.com/office/drawing/2014/main" val="163389331"/>
                  </a:ext>
                </a:extLst>
              </a:tr>
              <a:tr h="371807">
                <a:tc>
                  <a:txBody>
                    <a:bodyPr/>
                    <a:lstStyle/>
                    <a:p>
                      <a:endParaRPr lang="en-US" sz="1200" dirty="0"/>
                    </a:p>
                  </a:txBody>
                  <a:tcPr/>
                </a:tc>
                <a:tc>
                  <a:txBody>
                    <a:bodyPr/>
                    <a:lstStyle/>
                    <a:p>
                      <a:endParaRPr lang="en-US" sz="1200" b="1" dirty="0">
                        <a:solidFill>
                          <a:schemeClr val="bg1"/>
                        </a:solidFill>
                      </a:endParaRPr>
                    </a:p>
                  </a:txBody>
                  <a:tcPr>
                    <a:solidFill>
                      <a:schemeClr val="accent1"/>
                    </a:solidFill>
                  </a:tcPr>
                </a:tc>
                <a:tc>
                  <a:txBody>
                    <a:bodyPr/>
                    <a:lstStyle/>
                    <a:p>
                      <a:endParaRPr lang="en-US" sz="1200" b="1" dirty="0"/>
                    </a:p>
                  </a:txBody>
                  <a:tcPr>
                    <a:solidFill>
                      <a:srgbClr val="92D050"/>
                    </a:solidFill>
                  </a:tcPr>
                </a:tc>
                <a:tc>
                  <a:txBody>
                    <a:bodyPr/>
                    <a:lstStyle/>
                    <a:p>
                      <a:endParaRPr lang="en-US" sz="1200" b="1" dirty="0"/>
                    </a:p>
                  </a:txBody>
                  <a:tcPr>
                    <a:solidFill>
                      <a:srgbClr val="92D050"/>
                    </a:solidFill>
                  </a:tcPr>
                </a:tc>
                <a:tc>
                  <a:txBody>
                    <a:bodyPr/>
                    <a:lstStyle/>
                    <a:p>
                      <a:endParaRPr lang="en-US" sz="1200" dirty="0"/>
                    </a:p>
                  </a:txBody>
                  <a:tcPr/>
                </a:tc>
                <a:tc>
                  <a:txBody>
                    <a:bodyPr/>
                    <a:lstStyle/>
                    <a:p>
                      <a:endParaRPr lang="en-US" sz="1200" b="1" dirty="0">
                        <a:solidFill>
                          <a:schemeClr val="bg1"/>
                        </a:solidFill>
                      </a:endParaRPr>
                    </a:p>
                  </a:txBody>
                  <a:tcPr>
                    <a:solidFill>
                      <a:schemeClr val="accent1"/>
                    </a:solidFill>
                  </a:tcPr>
                </a:tc>
                <a:extLst>
                  <a:ext uri="{0D108BD9-81ED-4DB2-BD59-A6C34878D82A}">
                    <a16:rowId xmlns:a16="http://schemas.microsoft.com/office/drawing/2014/main" val="695743846"/>
                  </a:ext>
                </a:extLst>
              </a:tr>
              <a:tr h="371807">
                <a:tc>
                  <a:txBody>
                    <a:bodyPr/>
                    <a:lstStyle/>
                    <a:p>
                      <a:endParaRPr lang="en-US" sz="1400" b="1" dirty="0"/>
                    </a:p>
                  </a:txBody>
                  <a:tcPr/>
                </a:tc>
                <a:tc>
                  <a:txBody>
                    <a:bodyPr/>
                    <a:lstStyle/>
                    <a:p>
                      <a:endParaRPr lang="en-US" dirty="0"/>
                    </a:p>
                  </a:txBody>
                  <a:tcPr>
                    <a:solidFill>
                      <a:schemeClr val="accent1"/>
                    </a:solidFill>
                  </a:tcPr>
                </a:tc>
                <a:tc>
                  <a:txBody>
                    <a:bodyPr/>
                    <a:lstStyle/>
                    <a:p>
                      <a:r>
                        <a:rPr lang="en-US" sz="1200" b="1" dirty="0"/>
                        <a:t>Total</a:t>
                      </a:r>
                    </a:p>
                  </a:txBody>
                  <a:tcPr>
                    <a:solidFill>
                      <a:srgbClr val="92D050"/>
                    </a:solidFill>
                  </a:tcPr>
                </a:tc>
                <a:tc>
                  <a:txBody>
                    <a:bodyPr/>
                    <a:lstStyle/>
                    <a:p>
                      <a:r>
                        <a:rPr lang="en-US" sz="1200" b="1" dirty="0"/>
                        <a:t>117</a:t>
                      </a:r>
                    </a:p>
                  </a:txBody>
                  <a:tcPr>
                    <a:solidFill>
                      <a:srgbClr val="92D050"/>
                    </a:solidFill>
                  </a:tcPr>
                </a:tc>
                <a:tc>
                  <a:txBody>
                    <a:bodyPr/>
                    <a:lstStyle/>
                    <a:p>
                      <a:endParaRPr lang="en-US" sz="1200" dirty="0"/>
                    </a:p>
                  </a:txBody>
                  <a:tcPr/>
                </a:tc>
                <a:tc>
                  <a:txBody>
                    <a:bodyPr/>
                    <a:lstStyle/>
                    <a:p>
                      <a:endParaRPr lang="en-US" sz="1200" b="1" dirty="0">
                        <a:solidFill>
                          <a:schemeClr val="bg1"/>
                        </a:solidFill>
                      </a:endParaRPr>
                    </a:p>
                  </a:txBody>
                  <a:tcPr>
                    <a:solidFill>
                      <a:schemeClr val="accent1"/>
                    </a:solidFill>
                  </a:tcPr>
                </a:tc>
                <a:extLst>
                  <a:ext uri="{0D108BD9-81ED-4DB2-BD59-A6C34878D82A}">
                    <a16:rowId xmlns:a16="http://schemas.microsoft.com/office/drawing/2014/main" val="4246893821"/>
                  </a:ext>
                </a:extLst>
              </a:tr>
            </a:tbl>
          </a:graphicData>
        </a:graphic>
      </p:graphicFrame>
    </p:spTree>
    <p:extLst>
      <p:ext uri="{BB962C8B-B14F-4D97-AF65-F5344CB8AC3E}">
        <p14:creationId xmlns:p14="http://schemas.microsoft.com/office/powerpoint/2010/main" val="637112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BFE3E-B1DD-3E1D-43FF-66DC399EE809}"/>
              </a:ext>
            </a:extLst>
          </p:cNvPr>
          <p:cNvSpPr>
            <a:spLocks noGrp="1"/>
          </p:cNvSpPr>
          <p:nvPr>
            <p:ph type="title"/>
          </p:nvPr>
        </p:nvSpPr>
        <p:spPr/>
        <p:txBody>
          <a:bodyPr/>
          <a:lstStyle/>
          <a:p>
            <a:r>
              <a:rPr lang="en-US" dirty="0"/>
              <a:t>Current and Planned initiatives</a:t>
            </a:r>
          </a:p>
        </p:txBody>
      </p:sp>
      <p:sp>
        <p:nvSpPr>
          <p:cNvPr id="3" name="Slide Number Placeholder 2">
            <a:extLst>
              <a:ext uri="{FF2B5EF4-FFF2-40B4-BE49-F238E27FC236}">
                <a16:creationId xmlns:a16="http://schemas.microsoft.com/office/drawing/2014/main" id="{DF9F59BF-EF38-C391-AF67-CDB86989B2D8}"/>
              </a:ext>
            </a:extLst>
          </p:cNvPr>
          <p:cNvSpPr>
            <a:spLocks noGrp="1"/>
          </p:cNvSpPr>
          <p:nvPr>
            <p:ph type="sldNum" sz="quarter" idx="4"/>
          </p:nvPr>
        </p:nvSpPr>
        <p:spPr/>
        <p:txBody>
          <a:bodyPr/>
          <a:lstStyle/>
          <a:p>
            <a:fld id="{8406839F-D7A4-4E5D-B93D-768AD4D1DB36}" type="slidenum">
              <a:rPr lang="en-ZA" smtClean="0">
                <a:solidFill>
                  <a:srgbClr val="003399"/>
                </a:solidFill>
              </a:rPr>
              <a:pPr/>
              <a:t>19</a:t>
            </a:fld>
            <a:endParaRPr lang="en-ZA" dirty="0">
              <a:solidFill>
                <a:srgbClr val="003399"/>
              </a:solidFill>
            </a:endParaRPr>
          </a:p>
        </p:txBody>
      </p:sp>
      <p:sp>
        <p:nvSpPr>
          <p:cNvPr id="5" name="Text Placeholder 4">
            <a:extLst>
              <a:ext uri="{FF2B5EF4-FFF2-40B4-BE49-F238E27FC236}">
                <a16:creationId xmlns:a16="http://schemas.microsoft.com/office/drawing/2014/main" id="{AD8E8430-D3E3-01C5-3DF5-6E7DB9EEDF29}"/>
              </a:ext>
            </a:extLst>
          </p:cNvPr>
          <p:cNvSpPr>
            <a:spLocks noGrp="1"/>
          </p:cNvSpPr>
          <p:nvPr>
            <p:ph type="body" sz="quarter" idx="10"/>
          </p:nvPr>
        </p:nvSpPr>
        <p:spPr>
          <a:xfrm>
            <a:off x="393701" y="980963"/>
            <a:ext cx="11462940" cy="4896073"/>
          </a:xfrm>
        </p:spPr>
        <p:txBody>
          <a:bodyPr>
            <a:normAutofit/>
          </a:bodyPr>
          <a:lstStyle/>
          <a:p>
            <a:pPr marL="285750" marR="0" indent="-285750">
              <a:spcBef>
                <a:spcPts val="0"/>
              </a:spcBef>
              <a:spcAft>
                <a:spcPts val="0"/>
              </a:spcAft>
              <a:buFont typeface="Arial" panose="020B0604020202020204" pitchFamily="34" charset="0"/>
              <a:buChar char="•"/>
            </a:pPr>
            <a:r>
              <a:rPr lang="en-US" b="0" dirty="0">
                <a:effectLst/>
                <a:latin typeface="+mj-lt"/>
                <a:ea typeface="Calibri" panose="020F0502020204030204" pitchFamily="34" charset="0"/>
              </a:rPr>
              <a:t>The commission is currently conducting Phase 1 assessment-  Applicant </a:t>
            </a:r>
            <a:r>
              <a:rPr lang="en-US" b="0" dirty="0">
                <a:latin typeface="+mj-lt"/>
                <a:ea typeface="Calibri" panose="020F0502020204030204" pitchFamily="34" charset="0"/>
              </a:rPr>
              <a:t>M</a:t>
            </a:r>
            <a:r>
              <a:rPr lang="en-US" b="0" dirty="0">
                <a:effectLst/>
                <a:latin typeface="+mj-lt"/>
                <a:ea typeface="Calibri" panose="020F0502020204030204" pitchFamily="34" charset="0"/>
              </a:rPr>
              <a:t>ember Investigation- which involves a selection of  10 members who have applied- allocate four hours to take them through the application </a:t>
            </a:r>
            <a:r>
              <a:rPr lang="en-US" b="0" dirty="0">
                <a:latin typeface="+mj-lt"/>
                <a:ea typeface="Calibri" panose="020F0502020204030204" pitchFamily="34" charset="0"/>
              </a:rPr>
              <a:t>and</a:t>
            </a:r>
            <a:r>
              <a:rPr lang="en-US" b="0" dirty="0">
                <a:effectLst/>
                <a:latin typeface="+mj-lt"/>
                <a:ea typeface="Calibri" panose="020F0502020204030204" pitchFamily="34" charset="0"/>
              </a:rPr>
              <a:t> the information submitted vs what is required where necessary assist with research.</a:t>
            </a:r>
          </a:p>
          <a:p>
            <a:pPr marL="285750" marR="0" indent="-285750">
              <a:spcBef>
                <a:spcPts val="0"/>
              </a:spcBef>
              <a:spcAft>
                <a:spcPts val="0"/>
              </a:spcAft>
              <a:buFont typeface="Arial" panose="020B0604020202020204" pitchFamily="34" charset="0"/>
              <a:buChar char="•"/>
            </a:pPr>
            <a:endParaRPr lang="en-US" b="0" dirty="0">
              <a:effectLst/>
              <a:latin typeface="+mj-lt"/>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b="0" dirty="0">
                <a:effectLst/>
                <a:latin typeface="+mj-lt"/>
                <a:ea typeface="Calibri" panose="020F0502020204030204" pitchFamily="34" charset="0"/>
              </a:rPr>
              <a:t>The engagement is conducted on a one-on-one basis and based on the applications received and time – this is to ensure integrity of the process.</a:t>
            </a:r>
          </a:p>
          <a:p>
            <a:pPr marL="0" marR="0">
              <a:spcBef>
                <a:spcPts val="0"/>
              </a:spcBef>
              <a:spcAft>
                <a:spcPts val="0"/>
              </a:spcAft>
            </a:pPr>
            <a:endParaRPr lang="en-US" b="0" dirty="0">
              <a:latin typeface="+mj-lt"/>
              <a:ea typeface="Calibri" panose="020F0502020204030204" pitchFamily="34" charset="0"/>
            </a:endParaRPr>
          </a:p>
          <a:p>
            <a:pPr marL="0" marR="0">
              <a:spcBef>
                <a:spcPts val="0"/>
              </a:spcBef>
              <a:spcAft>
                <a:spcPts val="0"/>
              </a:spcAft>
            </a:pPr>
            <a:r>
              <a:rPr lang="en-US" b="0" dirty="0">
                <a:effectLst/>
                <a:latin typeface="+mj-lt"/>
                <a:ea typeface="Calibri" panose="020F0502020204030204" pitchFamily="34" charset="0"/>
              </a:rPr>
              <a:t>Awarenes</a:t>
            </a:r>
            <a:r>
              <a:rPr lang="en-US" b="0" dirty="0">
                <a:latin typeface="+mj-lt"/>
                <a:ea typeface="Calibri" panose="020F0502020204030204" pitchFamily="34" charset="0"/>
              </a:rPr>
              <a:t>s session are planned for all Provinces the plan for the Western Cape is as follows (Provisional): </a:t>
            </a:r>
          </a:p>
          <a:p>
            <a:pPr marL="463550" marR="0">
              <a:spcBef>
                <a:spcPts val="0"/>
              </a:spcBef>
              <a:spcAft>
                <a:spcPts val="0"/>
              </a:spcAft>
            </a:pPr>
            <a:endParaRPr lang="en-US" b="0" dirty="0">
              <a:effectLst/>
              <a:latin typeface="Calibri" panose="020F0502020204030204" pitchFamily="34" charset="0"/>
              <a:ea typeface="Calibri" panose="020F0502020204030204" pitchFamily="34" charset="0"/>
            </a:endParaRPr>
          </a:p>
          <a:p>
            <a:endParaRPr lang="en-US" dirty="0"/>
          </a:p>
        </p:txBody>
      </p:sp>
      <p:graphicFrame>
        <p:nvGraphicFramePr>
          <p:cNvPr id="4" name="Table 6">
            <a:extLst>
              <a:ext uri="{FF2B5EF4-FFF2-40B4-BE49-F238E27FC236}">
                <a16:creationId xmlns:a16="http://schemas.microsoft.com/office/drawing/2014/main" id="{53211F08-2D12-B372-08E4-63F7D05AFCB8}"/>
              </a:ext>
            </a:extLst>
          </p:cNvPr>
          <p:cNvGraphicFramePr>
            <a:graphicFrameLocks noGrp="1"/>
          </p:cNvGraphicFramePr>
          <p:nvPr/>
        </p:nvGraphicFramePr>
        <p:xfrm>
          <a:off x="335359" y="3194913"/>
          <a:ext cx="8440342" cy="3482111"/>
        </p:xfrm>
        <a:graphic>
          <a:graphicData uri="http://schemas.openxmlformats.org/drawingml/2006/table">
            <a:tbl>
              <a:tblPr firstRow="1" bandRow="1">
                <a:tableStyleId>{5C22544A-7EE6-4342-B048-85BDC9FD1C3A}</a:tableStyleId>
              </a:tblPr>
              <a:tblGrid>
                <a:gridCol w="4220171">
                  <a:extLst>
                    <a:ext uri="{9D8B030D-6E8A-4147-A177-3AD203B41FA5}">
                      <a16:colId xmlns:a16="http://schemas.microsoft.com/office/drawing/2014/main" val="722010899"/>
                    </a:ext>
                  </a:extLst>
                </a:gridCol>
                <a:gridCol w="4220171">
                  <a:extLst>
                    <a:ext uri="{9D8B030D-6E8A-4147-A177-3AD203B41FA5}">
                      <a16:colId xmlns:a16="http://schemas.microsoft.com/office/drawing/2014/main" val="3511561638"/>
                    </a:ext>
                  </a:extLst>
                </a:gridCol>
              </a:tblGrid>
              <a:tr h="387491">
                <a:tc>
                  <a:txBody>
                    <a:bodyPr/>
                    <a:lstStyle/>
                    <a:p>
                      <a:r>
                        <a:rPr lang="en-US" dirty="0"/>
                        <a:t> District/ Metro</a:t>
                      </a:r>
                    </a:p>
                  </a:txBody>
                  <a:tcPr/>
                </a:tc>
                <a:tc>
                  <a:txBody>
                    <a:bodyPr/>
                    <a:lstStyle/>
                    <a:p>
                      <a:r>
                        <a:rPr lang="en-US" dirty="0"/>
                        <a:t>Area</a:t>
                      </a:r>
                    </a:p>
                  </a:txBody>
                  <a:tcPr/>
                </a:tc>
                <a:extLst>
                  <a:ext uri="{0D108BD9-81ED-4DB2-BD59-A6C34878D82A}">
                    <a16:rowId xmlns:a16="http://schemas.microsoft.com/office/drawing/2014/main" val="1931191251"/>
                  </a:ext>
                </a:extLst>
              </a:tr>
              <a:tr h="387491">
                <a:tc>
                  <a:txBody>
                    <a:bodyPr/>
                    <a:lstStyle/>
                    <a:p>
                      <a:r>
                        <a:rPr lang="en-US" dirty="0"/>
                        <a:t>Central Karoo</a:t>
                      </a:r>
                    </a:p>
                  </a:txBody>
                  <a:tcPr/>
                </a:tc>
                <a:tc>
                  <a:txBody>
                    <a:bodyPr/>
                    <a:lstStyle/>
                    <a:p>
                      <a:r>
                        <a:rPr lang="en-US" dirty="0"/>
                        <a:t>Beaufort West </a:t>
                      </a:r>
                    </a:p>
                  </a:txBody>
                  <a:tcPr/>
                </a:tc>
                <a:extLst>
                  <a:ext uri="{0D108BD9-81ED-4DB2-BD59-A6C34878D82A}">
                    <a16:rowId xmlns:a16="http://schemas.microsoft.com/office/drawing/2014/main" val="1156470789"/>
                  </a:ext>
                </a:extLst>
              </a:tr>
              <a:tr h="387491">
                <a:tc>
                  <a:txBody>
                    <a:bodyPr/>
                    <a:lstStyle/>
                    <a:p>
                      <a:r>
                        <a:rPr lang="en-US" dirty="0"/>
                        <a:t>Overberg</a:t>
                      </a:r>
                    </a:p>
                  </a:txBody>
                  <a:tcPr/>
                </a:tc>
                <a:tc>
                  <a:txBody>
                    <a:bodyPr/>
                    <a:lstStyle/>
                    <a:p>
                      <a:r>
                        <a:rPr lang="en-US" dirty="0"/>
                        <a:t>Caledon</a:t>
                      </a:r>
                    </a:p>
                  </a:txBody>
                  <a:tcPr/>
                </a:tc>
                <a:extLst>
                  <a:ext uri="{0D108BD9-81ED-4DB2-BD59-A6C34878D82A}">
                    <a16:rowId xmlns:a16="http://schemas.microsoft.com/office/drawing/2014/main" val="2224253302"/>
                  </a:ext>
                </a:extLst>
              </a:tr>
              <a:tr h="387491">
                <a:tc>
                  <a:txBody>
                    <a:bodyPr/>
                    <a:lstStyle/>
                    <a:p>
                      <a:r>
                        <a:rPr lang="en-US" dirty="0"/>
                        <a:t>Cape Winelands</a:t>
                      </a:r>
                    </a:p>
                  </a:txBody>
                  <a:tcPr/>
                </a:tc>
                <a:tc>
                  <a:txBody>
                    <a:bodyPr/>
                    <a:lstStyle/>
                    <a:p>
                      <a:r>
                        <a:rPr lang="en-US" dirty="0"/>
                        <a:t>Worcester</a:t>
                      </a:r>
                    </a:p>
                  </a:txBody>
                  <a:tcPr/>
                </a:tc>
                <a:extLst>
                  <a:ext uri="{0D108BD9-81ED-4DB2-BD59-A6C34878D82A}">
                    <a16:rowId xmlns:a16="http://schemas.microsoft.com/office/drawing/2014/main" val="4269090292"/>
                  </a:ext>
                </a:extLst>
              </a:tr>
              <a:tr h="382183">
                <a:tc>
                  <a:txBody>
                    <a:bodyPr/>
                    <a:lstStyle/>
                    <a:p>
                      <a:r>
                        <a:rPr lang="en-US" dirty="0"/>
                        <a:t>West Coast North</a:t>
                      </a:r>
                    </a:p>
                  </a:txBody>
                  <a:tcPr/>
                </a:tc>
                <a:tc>
                  <a:txBody>
                    <a:bodyPr/>
                    <a:lstStyle/>
                    <a:p>
                      <a:r>
                        <a:rPr lang="en-US" dirty="0" err="1"/>
                        <a:t>Vredendal</a:t>
                      </a:r>
                      <a:endParaRPr lang="en-US" dirty="0"/>
                    </a:p>
                  </a:txBody>
                  <a:tcPr/>
                </a:tc>
                <a:extLst>
                  <a:ext uri="{0D108BD9-81ED-4DB2-BD59-A6C34878D82A}">
                    <a16:rowId xmlns:a16="http://schemas.microsoft.com/office/drawing/2014/main" val="1848440224"/>
                  </a:ext>
                </a:extLst>
              </a:tr>
              <a:tr h="387491">
                <a:tc>
                  <a:txBody>
                    <a:bodyPr/>
                    <a:lstStyle/>
                    <a:p>
                      <a:r>
                        <a:rPr lang="en-US" dirty="0"/>
                        <a:t>West Coast  South </a:t>
                      </a:r>
                    </a:p>
                  </a:txBody>
                  <a:tcPr/>
                </a:tc>
                <a:tc>
                  <a:txBody>
                    <a:bodyPr/>
                    <a:lstStyle/>
                    <a:p>
                      <a:r>
                        <a:rPr lang="en-US" dirty="0"/>
                        <a:t>Saldanha</a:t>
                      </a:r>
                    </a:p>
                  </a:txBody>
                  <a:tcPr/>
                </a:tc>
                <a:extLst>
                  <a:ext uri="{0D108BD9-81ED-4DB2-BD59-A6C34878D82A}">
                    <a16:rowId xmlns:a16="http://schemas.microsoft.com/office/drawing/2014/main" val="711047003"/>
                  </a:ext>
                </a:extLst>
              </a:tr>
              <a:tr h="387491">
                <a:tc>
                  <a:txBody>
                    <a:bodyPr/>
                    <a:lstStyle/>
                    <a:p>
                      <a:r>
                        <a:rPr lang="en-US" dirty="0"/>
                        <a:t>Garden Route (Coast)</a:t>
                      </a:r>
                    </a:p>
                  </a:txBody>
                  <a:tcPr/>
                </a:tc>
                <a:tc>
                  <a:txBody>
                    <a:bodyPr/>
                    <a:lstStyle/>
                    <a:p>
                      <a:r>
                        <a:rPr lang="en-US" dirty="0"/>
                        <a:t>George</a:t>
                      </a:r>
                    </a:p>
                  </a:txBody>
                  <a:tcPr/>
                </a:tc>
                <a:extLst>
                  <a:ext uri="{0D108BD9-81ED-4DB2-BD59-A6C34878D82A}">
                    <a16:rowId xmlns:a16="http://schemas.microsoft.com/office/drawing/2014/main" val="1610643902"/>
                  </a:ext>
                </a:extLst>
              </a:tr>
              <a:tr h="387491">
                <a:tc>
                  <a:txBody>
                    <a:bodyPr/>
                    <a:lstStyle/>
                    <a:p>
                      <a:r>
                        <a:rPr lang="en-US" dirty="0"/>
                        <a:t>Garden Route (Inland)</a:t>
                      </a:r>
                    </a:p>
                  </a:txBody>
                  <a:tcPr/>
                </a:tc>
                <a:tc>
                  <a:txBody>
                    <a:bodyPr/>
                    <a:lstStyle/>
                    <a:p>
                      <a:r>
                        <a:rPr lang="en-US" dirty="0"/>
                        <a:t>Oudtshoorn</a:t>
                      </a:r>
                    </a:p>
                  </a:txBody>
                  <a:tcPr/>
                </a:tc>
                <a:extLst>
                  <a:ext uri="{0D108BD9-81ED-4DB2-BD59-A6C34878D82A}">
                    <a16:rowId xmlns:a16="http://schemas.microsoft.com/office/drawing/2014/main" val="2416256892"/>
                  </a:ext>
                </a:extLst>
              </a:tr>
              <a:tr h="387491">
                <a:tc>
                  <a:txBody>
                    <a:bodyPr/>
                    <a:lstStyle/>
                    <a:p>
                      <a:r>
                        <a:rPr lang="en-US" dirty="0"/>
                        <a:t>City of Cape Town </a:t>
                      </a:r>
                    </a:p>
                  </a:txBody>
                  <a:tcPr/>
                </a:tc>
                <a:tc>
                  <a:txBody>
                    <a:bodyPr/>
                    <a:lstStyle/>
                    <a:p>
                      <a:r>
                        <a:rPr lang="en-US" dirty="0"/>
                        <a:t>Cape Town </a:t>
                      </a:r>
                    </a:p>
                  </a:txBody>
                  <a:tcPr/>
                </a:tc>
                <a:extLst>
                  <a:ext uri="{0D108BD9-81ED-4DB2-BD59-A6C34878D82A}">
                    <a16:rowId xmlns:a16="http://schemas.microsoft.com/office/drawing/2014/main" val="1492247931"/>
                  </a:ext>
                </a:extLst>
              </a:tr>
            </a:tbl>
          </a:graphicData>
        </a:graphic>
      </p:graphicFrame>
    </p:spTree>
    <p:extLst>
      <p:ext uri="{BB962C8B-B14F-4D97-AF65-F5344CB8AC3E}">
        <p14:creationId xmlns:p14="http://schemas.microsoft.com/office/powerpoint/2010/main" val="3923478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1D7CD1-BAFC-C06D-8FB6-EA919FD71D7E}"/>
              </a:ext>
            </a:extLst>
          </p:cNvPr>
          <p:cNvSpPr>
            <a:spLocks noGrp="1"/>
          </p:cNvSpPr>
          <p:nvPr>
            <p:ph type="sldNum" sz="quarter" idx="4"/>
          </p:nvPr>
        </p:nvSpPr>
        <p:spPr/>
        <p:txBody>
          <a:bodyPr/>
          <a:lstStyle/>
          <a:p>
            <a:fld id="{8406839F-D7A4-4E5D-B93D-768AD4D1DB36}" type="slidenum">
              <a:rPr lang="en-ZA" smtClean="0">
                <a:solidFill>
                  <a:srgbClr val="003399"/>
                </a:solidFill>
              </a:rPr>
              <a:pPr/>
              <a:t>2</a:t>
            </a:fld>
            <a:endParaRPr lang="en-ZA" dirty="0">
              <a:solidFill>
                <a:srgbClr val="003399"/>
              </a:solidFill>
            </a:endParaRPr>
          </a:p>
        </p:txBody>
      </p:sp>
      <p:graphicFrame>
        <p:nvGraphicFramePr>
          <p:cNvPr id="4" name="Diagram 3">
            <a:extLst>
              <a:ext uri="{FF2B5EF4-FFF2-40B4-BE49-F238E27FC236}">
                <a16:creationId xmlns:a16="http://schemas.microsoft.com/office/drawing/2014/main" id="{C50873EC-1488-6CE4-0539-106B1E127055}"/>
              </a:ext>
            </a:extLst>
          </p:cNvPr>
          <p:cNvGraphicFramePr/>
          <p:nvPr/>
        </p:nvGraphicFramePr>
        <p:xfrm>
          <a:off x="498620" y="956602"/>
          <a:ext cx="10672153" cy="5511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E26CA1F5-783C-71D0-BC5C-A646C5D34859}"/>
              </a:ext>
            </a:extLst>
          </p:cNvPr>
          <p:cNvSpPr>
            <a:spLocks noGrp="1"/>
          </p:cNvSpPr>
          <p:nvPr>
            <p:ph type="title"/>
          </p:nvPr>
        </p:nvSpPr>
        <p:spPr>
          <a:xfrm>
            <a:off x="393701" y="180976"/>
            <a:ext cx="11462940" cy="559256"/>
          </a:xfrm>
        </p:spPr>
        <p:txBody>
          <a:bodyPr/>
          <a:lstStyle/>
          <a:p>
            <a:r>
              <a:rPr lang="en-US" dirty="0"/>
              <a:t>Outline </a:t>
            </a:r>
          </a:p>
        </p:txBody>
      </p:sp>
    </p:spTree>
    <p:extLst>
      <p:ext uri="{BB962C8B-B14F-4D97-AF65-F5344CB8AC3E}">
        <p14:creationId xmlns:p14="http://schemas.microsoft.com/office/powerpoint/2010/main" val="386267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C279F-0668-762E-CB84-1519FADAD3FC}"/>
              </a:ext>
            </a:extLst>
          </p:cNvPr>
          <p:cNvSpPr>
            <a:spLocks noGrp="1"/>
          </p:cNvSpPr>
          <p:nvPr>
            <p:ph type="title"/>
          </p:nvPr>
        </p:nvSpPr>
        <p:spPr/>
        <p:txBody>
          <a:bodyPr/>
          <a:lstStyle/>
          <a:p>
            <a:r>
              <a:rPr lang="en-US" dirty="0"/>
              <a:t> Why need to develop policies and /or provincial legislation</a:t>
            </a:r>
          </a:p>
        </p:txBody>
      </p:sp>
      <p:sp>
        <p:nvSpPr>
          <p:cNvPr id="3" name="Slide Number Placeholder 2">
            <a:extLst>
              <a:ext uri="{FF2B5EF4-FFF2-40B4-BE49-F238E27FC236}">
                <a16:creationId xmlns:a16="http://schemas.microsoft.com/office/drawing/2014/main" id="{301D7CD1-BAFC-C06D-8FB6-EA919FD71D7E}"/>
              </a:ext>
            </a:extLst>
          </p:cNvPr>
          <p:cNvSpPr>
            <a:spLocks noGrp="1"/>
          </p:cNvSpPr>
          <p:nvPr>
            <p:ph type="sldNum" sz="quarter" idx="4"/>
          </p:nvPr>
        </p:nvSpPr>
        <p:spPr/>
        <p:txBody>
          <a:bodyPr/>
          <a:lstStyle/>
          <a:p>
            <a:fld id="{8406839F-D7A4-4E5D-B93D-768AD4D1DB36}" type="slidenum">
              <a:rPr lang="en-ZA" smtClean="0">
                <a:solidFill>
                  <a:srgbClr val="003399"/>
                </a:solidFill>
              </a:rPr>
              <a:pPr/>
              <a:t>20</a:t>
            </a:fld>
            <a:endParaRPr lang="en-ZA" dirty="0">
              <a:solidFill>
                <a:srgbClr val="003399"/>
              </a:solidFill>
            </a:endParaRPr>
          </a:p>
        </p:txBody>
      </p:sp>
      <p:sp>
        <p:nvSpPr>
          <p:cNvPr id="5" name="Text Placeholder 4">
            <a:extLst>
              <a:ext uri="{FF2B5EF4-FFF2-40B4-BE49-F238E27FC236}">
                <a16:creationId xmlns:a16="http://schemas.microsoft.com/office/drawing/2014/main" id="{CF693E16-3FA6-7988-566E-0A1A616572AF}"/>
              </a:ext>
            </a:extLst>
          </p:cNvPr>
          <p:cNvSpPr>
            <a:spLocks noGrp="1"/>
          </p:cNvSpPr>
          <p:nvPr>
            <p:ph type="body" sz="quarter" idx="10"/>
          </p:nvPr>
        </p:nvSpPr>
        <p:spPr>
          <a:xfrm>
            <a:off x="393700" y="980963"/>
            <a:ext cx="11462940" cy="4896073"/>
          </a:xfrm>
        </p:spPr>
        <p:txBody>
          <a:bodyPr>
            <a:normAutofit/>
          </a:bodyPr>
          <a:lstStyle/>
          <a:p>
            <a:pPr marL="342900" marR="0" lvl="0" indent="-342900" algn="just">
              <a:lnSpc>
                <a:spcPct val="150000"/>
              </a:lnSpc>
              <a:spcBef>
                <a:spcPts val="0"/>
              </a:spcBef>
              <a:spcAft>
                <a:spcPts val="0"/>
              </a:spcAft>
              <a:buFont typeface="Symbol" panose="05050102010706020507" pitchFamily="18" charset="2"/>
              <a:buChar char=""/>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The Act makes provision for Provincial Houses of Traditional and Khoi-San leaders which may be established by provinces in terms of provincial legislation</a:t>
            </a:r>
            <a:r>
              <a:rPr lang="en-US" sz="1400" b="0" dirty="0">
                <a:effectLst/>
                <a:latin typeface="Century Gothic" panose="020B0502020202020204" pitchFamily="34" charset="0"/>
                <a:ea typeface="Calibri" panose="020F0502020204030204" pitchFamily="34" charset="0"/>
                <a:cs typeface="Times New Roman" panose="02020603050405020304" pitchFamily="18" charset="0"/>
              </a:rPr>
              <a:t>.</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The Act makes provision for the establishment of a local house of traditional and Khoi-San leaders </a:t>
            </a:r>
            <a:r>
              <a:rPr lang="en-US" sz="1400" b="0" dirty="0">
                <a:effectLst/>
                <a:latin typeface="Century Gothic" panose="020B0502020202020204" pitchFamily="34" charset="0"/>
                <a:ea typeface="Calibri" panose="020F0502020204030204" pitchFamily="34" charset="0"/>
                <a:cs typeface="Times New Roman" panose="02020603050405020304" pitchFamily="18" charset="0"/>
              </a:rPr>
              <a:t>for the area of jurisdiction of a local municipality, district municipality or a metropolitan municipality where there is one or more traditional councils or Khoisan Councils by way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of a Provincial Gazette by the Premier</a:t>
            </a:r>
            <a:r>
              <a:rPr lang="en-US" sz="1400" b="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800"/>
              </a:spcAft>
              <a:buFont typeface="Symbol" panose="05050102010706020507" pitchFamily="18" charset="2"/>
              <a:buChar char=""/>
            </a:pPr>
            <a:r>
              <a:rPr lang="en-US" sz="1400" b="0" dirty="0">
                <a:effectLst/>
                <a:latin typeface="Century Gothic" panose="020B0502020202020204" pitchFamily="34" charset="0"/>
                <a:ea typeface="Calibri" panose="020F0502020204030204" pitchFamily="34" charset="0"/>
                <a:cs typeface="Times New Roman" panose="02020603050405020304" pitchFamily="18" charset="0"/>
              </a:rPr>
              <a:t>Section 18 of the act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provides for the recognition of the Khoi-San Community by the Premier or the Minister</a:t>
            </a:r>
            <a:r>
              <a:rPr lang="en-US" sz="1400" b="0" dirty="0">
                <a:effectLst/>
                <a:latin typeface="Century Gothic" panose="020B0502020202020204" pitchFamily="34" charset="0"/>
                <a:ea typeface="Calibri" panose="020F0502020204030204" pitchFamily="34" charset="0"/>
                <a:cs typeface="Times New Roman" panose="02020603050405020304" pitchFamily="18" charset="0"/>
              </a:rPr>
              <a:t>.  Once </a:t>
            </a:r>
            <a:r>
              <a:rPr lang="en-US" sz="1400" b="0" dirty="0" err="1">
                <a:effectLst/>
                <a:latin typeface="Century Gothic" panose="020B0502020202020204" pitchFamily="34" charset="0"/>
                <a:ea typeface="Calibri" panose="020F0502020204030204" pitchFamily="34" charset="0"/>
                <a:cs typeface="Times New Roman" panose="02020603050405020304" pitchFamily="18" charset="0"/>
              </a:rPr>
              <a:t>recognised</a:t>
            </a:r>
            <a:r>
              <a:rPr lang="en-US" sz="1400" b="0" dirty="0">
                <a:effectLst/>
                <a:latin typeface="Century Gothic" panose="020B0502020202020204" pitchFamily="34" charset="0"/>
                <a:ea typeface="Calibri" panose="020F0502020204030204" pitchFamily="34" charset="0"/>
                <a:cs typeface="Times New Roman" panose="02020603050405020304" pitchFamily="18" charset="0"/>
              </a:rPr>
              <a:t> the </a:t>
            </a:r>
            <a:r>
              <a:rPr lang="en-US" sz="1400" b="0" dirty="0" err="1">
                <a:effectLst/>
                <a:latin typeface="Century Gothic" panose="020B0502020202020204" pitchFamily="34" charset="0"/>
                <a:ea typeface="Calibri" panose="020F0502020204030204" pitchFamily="34" charset="0"/>
                <a:cs typeface="Times New Roman" panose="02020603050405020304" pitchFamily="18" charset="0"/>
              </a:rPr>
              <a:t>recognised</a:t>
            </a:r>
            <a:r>
              <a:rPr lang="en-US" sz="1400" b="0" dirty="0">
                <a:effectLst/>
                <a:latin typeface="Century Gothic" panose="020B0502020202020204" pitchFamily="34" charset="0"/>
                <a:ea typeface="Calibri" panose="020F0502020204030204" pitchFamily="34" charset="0"/>
                <a:cs typeface="Times New Roman" panose="02020603050405020304" pitchFamily="18" charset="0"/>
              </a:rPr>
              <a:t> community within a given period must establish a Khoi-San council.</a:t>
            </a:r>
          </a:p>
          <a:p>
            <a:pPr marL="342900" indent="-342900" algn="just">
              <a:lnSpc>
                <a:spcPct val="150000"/>
              </a:lnSpc>
              <a:spcBef>
                <a:spcPts val="0"/>
              </a:spcBef>
              <a:spcAft>
                <a:spcPts val="800"/>
              </a:spcAft>
              <a:buFont typeface="Symbol" panose="05050102010706020507" pitchFamily="18" charset="2"/>
              <a:buChar char=""/>
            </a:pPr>
            <a:r>
              <a:rPr lang="en-US" sz="1400" b="0" dirty="0">
                <a:effectLst/>
                <a:latin typeface="Century Gothic" panose="020B0502020202020204" pitchFamily="34" charset="0"/>
                <a:ea typeface="Calibri" panose="020F0502020204030204" pitchFamily="34" charset="0"/>
                <a:cs typeface="Century Gothic" panose="020B0502020202020204" pitchFamily="34" charset="0"/>
              </a:rPr>
              <a:t>The TKLA, in various provisions,</a:t>
            </a:r>
            <a:r>
              <a:rPr lang="en-US" sz="1400" b="0" dirty="0">
                <a:effectLst/>
                <a:latin typeface="Calibri" panose="020F0502020204030204" pitchFamily="34" charset="0"/>
                <a:ea typeface="Calibri" panose="020F0502020204030204" pitchFamily="34" charset="0"/>
                <a:cs typeface="Times New Roman" panose="02020603050405020304" pitchFamily="18" charset="0"/>
              </a:rPr>
              <a:t> </a:t>
            </a:r>
            <a:r>
              <a:rPr lang="en-US" sz="1400" b="0" dirty="0">
                <a:effectLst/>
                <a:latin typeface="Century Gothic" panose="020B0502020202020204" pitchFamily="34" charset="0"/>
                <a:ea typeface="Calibri" panose="020F0502020204030204" pitchFamily="34" charset="0"/>
                <a:cs typeface="Century Gothic" panose="020B0502020202020204" pitchFamily="34" charset="0"/>
              </a:rPr>
              <a:t>empowers provinces to adopt legislative and other measures necessary to implement the TKLA.</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Bef>
                <a:spcPts val="0"/>
              </a:spcBef>
              <a:spcAft>
                <a:spcPts val="800"/>
              </a:spcAft>
              <a:buFont typeface="Symbol" panose="05050102010706020507" pitchFamily="18" charset="2"/>
              <a:buChar char=""/>
            </a:pPr>
            <a:r>
              <a:rPr lang="en-US" sz="1400" b="0" dirty="0">
                <a:effectLst/>
                <a:latin typeface="Century Gothic" panose="020B0502020202020204" pitchFamily="34" charset="0"/>
                <a:ea typeface="Calibri" panose="020F0502020204030204" pitchFamily="34" charset="0"/>
                <a:cs typeface="Century Gothic" panose="020B0502020202020204" pitchFamily="34" charset="0"/>
              </a:rPr>
              <a:t>The purpose of the proposed policies and or legislation is to provide for the regulatory mechanism for the Department to be able to implement the TKLA by supporting Khoi-San leadership positions, institutions and communities once </a:t>
            </a:r>
            <a:r>
              <a:rPr lang="en-US" sz="1400" b="0" dirty="0" err="1">
                <a:effectLst/>
                <a:latin typeface="Century Gothic" panose="020B0502020202020204" pitchFamily="34" charset="0"/>
                <a:ea typeface="Calibri" panose="020F0502020204030204" pitchFamily="34" charset="0"/>
                <a:cs typeface="Century Gothic" panose="020B0502020202020204" pitchFamily="34" charset="0"/>
              </a:rPr>
              <a:t>recognised</a:t>
            </a:r>
            <a:r>
              <a:rPr lang="en-US" sz="1400" b="0" dirty="0">
                <a:effectLst/>
                <a:latin typeface="Century Gothic" panose="020B0502020202020204" pitchFamily="34" charset="0"/>
                <a:ea typeface="Calibri" panose="020F0502020204030204" pitchFamily="34" charset="0"/>
                <a:cs typeface="Century Gothic" panose="020B0502020202020204" pitchFamily="34" charset="0"/>
              </a:rPr>
              <a:t> or established in terms of the TKLA. </a:t>
            </a:r>
          </a:p>
          <a:p>
            <a:pPr marL="342900" indent="-342900" algn="just">
              <a:lnSpc>
                <a:spcPct val="150000"/>
              </a:lnSpc>
              <a:spcBef>
                <a:spcPts val="0"/>
              </a:spcBef>
              <a:spcAft>
                <a:spcPts val="8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800"/>
              </a:spcAft>
              <a:buFont typeface="Symbol" panose="05050102010706020507" pitchFamily="18" charset="2"/>
              <a:buChar char=""/>
            </a:pP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b="0" dirty="0">
              <a:effectLst/>
              <a:latin typeface="Century Gothic" panose="020B0502020202020204" pitchFamily="34" charset="0"/>
              <a:ea typeface="Times New Roman" panose="02020603050405020304" pitchFamily="18" charset="0"/>
              <a:cs typeface="Arial" panose="020B0604020202020204" pitchFamily="34" charset="0"/>
            </a:endParaRPr>
          </a:p>
          <a:p>
            <a:endParaRPr lang="en-US" b="0" dirty="0"/>
          </a:p>
        </p:txBody>
      </p:sp>
    </p:spTree>
    <p:extLst>
      <p:ext uri="{BB962C8B-B14F-4D97-AF65-F5344CB8AC3E}">
        <p14:creationId xmlns:p14="http://schemas.microsoft.com/office/powerpoint/2010/main" val="1858432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C279F-0668-762E-CB84-1519FADAD3FC}"/>
              </a:ext>
            </a:extLst>
          </p:cNvPr>
          <p:cNvSpPr>
            <a:spLocks noGrp="1"/>
          </p:cNvSpPr>
          <p:nvPr>
            <p:ph type="title"/>
          </p:nvPr>
        </p:nvSpPr>
        <p:spPr/>
        <p:txBody>
          <a:bodyPr/>
          <a:lstStyle/>
          <a:p>
            <a:r>
              <a:rPr lang="en-US" dirty="0"/>
              <a:t> Why need to develop policies and /or provincial legislation</a:t>
            </a:r>
          </a:p>
        </p:txBody>
      </p:sp>
      <p:sp>
        <p:nvSpPr>
          <p:cNvPr id="3" name="Slide Number Placeholder 2">
            <a:extLst>
              <a:ext uri="{FF2B5EF4-FFF2-40B4-BE49-F238E27FC236}">
                <a16:creationId xmlns:a16="http://schemas.microsoft.com/office/drawing/2014/main" id="{301D7CD1-BAFC-C06D-8FB6-EA919FD71D7E}"/>
              </a:ext>
            </a:extLst>
          </p:cNvPr>
          <p:cNvSpPr>
            <a:spLocks noGrp="1"/>
          </p:cNvSpPr>
          <p:nvPr>
            <p:ph type="sldNum" sz="quarter" idx="4"/>
          </p:nvPr>
        </p:nvSpPr>
        <p:spPr/>
        <p:txBody>
          <a:bodyPr/>
          <a:lstStyle/>
          <a:p>
            <a:fld id="{8406839F-D7A4-4E5D-B93D-768AD4D1DB36}" type="slidenum">
              <a:rPr lang="en-ZA" smtClean="0">
                <a:solidFill>
                  <a:srgbClr val="003399"/>
                </a:solidFill>
              </a:rPr>
              <a:pPr/>
              <a:t>21</a:t>
            </a:fld>
            <a:endParaRPr lang="en-ZA" dirty="0">
              <a:solidFill>
                <a:srgbClr val="003399"/>
              </a:solidFill>
            </a:endParaRPr>
          </a:p>
        </p:txBody>
      </p:sp>
      <p:sp>
        <p:nvSpPr>
          <p:cNvPr id="5" name="Text Placeholder 4">
            <a:extLst>
              <a:ext uri="{FF2B5EF4-FFF2-40B4-BE49-F238E27FC236}">
                <a16:creationId xmlns:a16="http://schemas.microsoft.com/office/drawing/2014/main" id="{CF693E16-3FA6-7988-566E-0A1A616572AF}"/>
              </a:ext>
            </a:extLst>
          </p:cNvPr>
          <p:cNvSpPr>
            <a:spLocks noGrp="1"/>
          </p:cNvSpPr>
          <p:nvPr>
            <p:ph type="body" sz="quarter" idx="10"/>
          </p:nvPr>
        </p:nvSpPr>
        <p:spPr>
          <a:xfrm>
            <a:off x="393700" y="980963"/>
            <a:ext cx="11462940" cy="4896073"/>
          </a:xfrm>
        </p:spPr>
        <p:txBody>
          <a:bodyPr>
            <a:normAutofit fontScale="77500" lnSpcReduction="20000"/>
          </a:bodyPr>
          <a:lstStyle/>
          <a:p>
            <a:pPr algn="just">
              <a:lnSpc>
                <a:spcPct val="150000"/>
              </a:lnSpc>
              <a:spcBef>
                <a:spcPts val="0"/>
              </a:spcBef>
              <a:spcAft>
                <a:spcPts val="800"/>
              </a:spcAft>
            </a:pPr>
            <a:r>
              <a:rPr lang="en-US" sz="1800" dirty="0">
                <a:effectLst/>
                <a:latin typeface="Century Gothic" panose="020B0502020202020204" pitchFamily="34" charset="0"/>
                <a:ea typeface="Calibri" panose="020F0502020204030204" pitchFamily="34" charset="0"/>
                <a:cs typeface="Century Gothic" panose="020B0502020202020204" pitchFamily="34" charset="0"/>
              </a:rPr>
              <a:t>Develop policies and or provincial legislation with respect to the following:</a:t>
            </a:r>
          </a:p>
          <a:p>
            <a:pPr marL="342900" marR="0" lvl="0" indent="-342900" algn="just">
              <a:lnSpc>
                <a:spcPct val="150000"/>
              </a:lnSpc>
              <a:spcBef>
                <a:spcPts val="0"/>
              </a:spcBef>
              <a:spcAft>
                <a:spcPts val="0"/>
              </a:spcAft>
              <a:buFont typeface="Symbol" panose="05050102010706020507" pitchFamily="18" charset="2"/>
              <a:buChar char=""/>
            </a:pPr>
            <a:r>
              <a:rPr lang="en-US" sz="1800" b="0" dirty="0">
                <a:effectLst/>
                <a:latin typeface="Century Gothic" panose="020B0502020202020204" pitchFamily="34" charset="0"/>
                <a:ea typeface="Calibri" panose="020F0502020204030204" pitchFamily="34" charset="0"/>
                <a:cs typeface="Century Gothic" panose="020B0502020202020204" pitchFamily="34" charset="0"/>
              </a:rPr>
              <a:t>Mechanism to deal with disputes, section 57 read with section 59;</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n-US" sz="1800" b="0" dirty="0">
                <a:effectLst/>
                <a:latin typeface="Century Gothic" panose="020B0502020202020204" pitchFamily="34" charset="0"/>
                <a:ea typeface="Calibri" panose="020F0502020204030204" pitchFamily="34" charset="0"/>
                <a:cs typeface="Century Gothic" panose="020B0502020202020204" pitchFamily="34" charset="0"/>
              </a:rPr>
              <a:t>Regulations in respect of elections of members of the Khoi-San councils, Section 21; and regulations regarding local houses, Section 50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n-US" sz="1800" b="0" dirty="0">
                <a:effectLst/>
                <a:latin typeface="Century Gothic" panose="020B0502020202020204" pitchFamily="34" charset="0"/>
                <a:ea typeface="Calibri" panose="020F0502020204030204" pitchFamily="34" charset="0"/>
                <a:cs typeface="Century Gothic" panose="020B0502020202020204" pitchFamily="34" charset="0"/>
              </a:rPr>
              <a:t>Establishment of the provincial house Section 15,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n-US" sz="1800" b="0" dirty="0">
                <a:effectLst/>
                <a:latin typeface="Century Gothic" panose="020B0502020202020204" pitchFamily="34" charset="0"/>
                <a:ea typeface="Calibri" panose="020F0502020204030204" pitchFamily="34" charset="0"/>
                <a:cs typeface="Century Gothic" panose="020B0502020202020204" pitchFamily="34" charset="0"/>
              </a:rPr>
              <a:t>Support and strengthen the capacity of Khoi-San councils including the provisions of administrative and financial support, Section 23,</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n-US" sz="1800" b="0" dirty="0">
                <a:effectLst/>
                <a:latin typeface="Century Gothic" panose="020B0502020202020204" pitchFamily="34" charset="0"/>
                <a:ea typeface="Calibri" panose="020F0502020204030204" pitchFamily="34" charset="0"/>
                <a:cs typeface="Century Gothic" panose="020B0502020202020204" pitchFamily="34" charset="0"/>
              </a:rPr>
              <a:t>Regulation of partnerships and agreements, Section 24,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n-US" sz="1800" b="0" dirty="0">
                <a:effectLst/>
                <a:latin typeface="Century Gothic" panose="020B0502020202020204" pitchFamily="34" charset="0"/>
                <a:ea typeface="Calibri" panose="020F0502020204030204" pitchFamily="34" charset="0"/>
                <a:cs typeface="Century Gothic" panose="020B0502020202020204" pitchFamily="34" charset="0"/>
              </a:rPr>
              <a:t>A provincial department may provide for a role of Khoi-San council and Khoi-San leaders in respect of any functional area of such department, Section 25,</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n-US" sz="1800" b="0" dirty="0">
                <a:effectLst/>
                <a:latin typeface="Century Gothic" panose="020B0502020202020204" pitchFamily="34" charset="0"/>
                <a:ea typeface="Calibri" panose="020F0502020204030204" pitchFamily="34" charset="0"/>
                <a:cs typeface="Century Gothic" panose="020B0502020202020204" pitchFamily="34" charset="0"/>
              </a:rPr>
              <a:t>Administration and financial support to the </a:t>
            </a:r>
            <a:r>
              <a:rPr lang="en-US" sz="1800" b="0" dirty="0" err="1">
                <a:effectLst/>
                <a:latin typeface="Century Gothic" panose="020B0502020202020204" pitchFamily="34" charset="0"/>
                <a:ea typeface="Calibri" panose="020F0502020204030204" pitchFamily="34" charset="0"/>
                <a:cs typeface="Century Gothic" panose="020B0502020202020204" pitchFamily="34" charset="0"/>
              </a:rPr>
              <a:t>recognised</a:t>
            </a:r>
            <a:r>
              <a:rPr lang="en-US" sz="1800" b="0" dirty="0">
                <a:effectLst/>
                <a:latin typeface="Century Gothic" panose="020B0502020202020204" pitchFamily="34" charset="0"/>
                <a:ea typeface="Calibri" panose="020F0502020204030204" pitchFamily="34" charset="0"/>
                <a:cs typeface="Century Gothic" panose="020B0502020202020204" pitchFamily="34" charset="0"/>
              </a:rPr>
              <a:t>-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858838" marR="0" lvl="0" indent="-342900" algn="just">
              <a:lnSpc>
                <a:spcPct val="150000"/>
              </a:lnSpc>
              <a:spcBef>
                <a:spcPts val="0"/>
              </a:spcBef>
              <a:spcAft>
                <a:spcPts val="0"/>
              </a:spcAft>
              <a:buFont typeface="Symbol" panose="05050102010706020507" pitchFamily="18" charset="2"/>
              <a:buChar char=""/>
            </a:pPr>
            <a:r>
              <a:rPr lang="en-US" sz="1800" b="0" dirty="0">
                <a:effectLst/>
                <a:latin typeface="Century Gothic" panose="020B0502020202020204" pitchFamily="34" charset="0"/>
                <a:ea typeface="Calibri" panose="020F0502020204030204" pitchFamily="34" charset="0"/>
                <a:cs typeface="Century Gothic" panose="020B0502020202020204" pitchFamily="34" charset="0"/>
              </a:rPr>
              <a:t>Recognition of Khoi-San communities and branch section 5, withdrawal of such recognition section 6</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858838" marR="0" lvl="0" indent="-342900" algn="just">
              <a:lnSpc>
                <a:spcPct val="150000"/>
              </a:lnSpc>
              <a:spcBef>
                <a:spcPts val="0"/>
              </a:spcBef>
              <a:spcAft>
                <a:spcPts val="0"/>
              </a:spcAft>
              <a:buFont typeface="Symbol" panose="05050102010706020507" pitchFamily="18" charset="2"/>
              <a:buChar char=""/>
            </a:pPr>
            <a:r>
              <a:rPr lang="en-US" sz="1800" b="0" dirty="0">
                <a:effectLst/>
                <a:latin typeface="Century Gothic" panose="020B0502020202020204" pitchFamily="34" charset="0"/>
                <a:ea typeface="Calibri" panose="020F0502020204030204" pitchFamily="34" charset="0"/>
                <a:cs typeface="Century Gothic" panose="020B0502020202020204" pitchFamily="34" charset="0"/>
              </a:rPr>
              <a:t>Recognition of leadership positions section 7, recognition of Khoi-San leader or branch leader section 10, withdrawal of Khoi-San leader and Branch head section 11</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858838" marR="0" lvl="0" indent="-342900" algn="just">
              <a:lnSpc>
                <a:spcPct val="150000"/>
              </a:lnSpc>
              <a:spcBef>
                <a:spcPts val="0"/>
              </a:spcBef>
              <a:spcAft>
                <a:spcPts val="0"/>
              </a:spcAft>
              <a:buFont typeface="Symbol" panose="05050102010706020507" pitchFamily="18" charset="2"/>
              <a:buChar char=""/>
            </a:pPr>
            <a:r>
              <a:rPr lang="en-US" sz="1800" b="0" dirty="0">
                <a:effectLst/>
                <a:latin typeface="Century Gothic" panose="020B0502020202020204" pitchFamily="34" charset="0"/>
                <a:ea typeface="Calibri" panose="020F0502020204030204" pitchFamily="34" charset="0"/>
                <a:cs typeface="Century Gothic" panose="020B0502020202020204" pitchFamily="34" charset="0"/>
              </a:rPr>
              <a:t>Recognition of regent section 12</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858838" marR="0" lvl="0" indent="-342900" algn="just">
              <a:lnSpc>
                <a:spcPct val="150000"/>
              </a:lnSpc>
              <a:spcBef>
                <a:spcPts val="0"/>
              </a:spcBef>
              <a:spcAft>
                <a:spcPts val="0"/>
              </a:spcAft>
              <a:buFont typeface="Symbol" panose="05050102010706020507" pitchFamily="18" charset="2"/>
              <a:buChar char=""/>
            </a:pPr>
            <a:r>
              <a:rPr lang="en-US" sz="1800" b="0" dirty="0">
                <a:effectLst/>
                <a:latin typeface="Century Gothic" panose="020B0502020202020204" pitchFamily="34" charset="0"/>
                <a:ea typeface="Calibri" panose="020F0502020204030204" pitchFamily="34" charset="0"/>
                <a:cs typeface="Century Gothic" panose="020B0502020202020204" pitchFamily="34" charset="0"/>
              </a:rPr>
              <a:t>Recognition of acting Khoisan leaders section 13, recognition of deputy Khoi-San leaders section 14</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Bef>
                <a:spcPts val="0"/>
              </a:spcBef>
              <a:spcAft>
                <a:spcPts val="8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800"/>
              </a:spcAft>
              <a:buFont typeface="Symbol" panose="05050102010706020507" pitchFamily="18" charset="2"/>
              <a:buChar char=""/>
            </a:pP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b="0" dirty="0">
              <a:effectLst/>
              <a:latin typeface="Century Gothic" panose="020B0502020202020204" pitchFamily="34" charset="0"/>
              <a:ea typeface="Times New Roman" panose="02020603050405020304" pitchFamily="18" charset="0"/>
              <a:cs typeface="Arial" panose="020B0604020202020204" pitchFamily="34" charset="0"/>
            </a:endParaRPr>
          </a:p>
          <a:p>
            <a:endParaRPr lang="en-US" b="0" dirty="0"/>
          </a:p>
        </p:txBody>
      </p:sp>
    </p:spTree>
    <p:extLst>
      <p:ext uri="{BB962C8B-B14F-4D97-AF65-F5344CB8AC3E}">
        <p14:creationId xmlns:p14="http://schemas.microsoft.com/office/powerpoint/2010/main" val="2518466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C279F-0668-762E-CB84-1519FADAD3FC}"/>
              </a:ext>
            </a:extLst>
          </p:cNvPr>
          <p:cNvSpPr>
            <a:spLocks noGrp="1"/>
          </p:cNvSpPr>
          <p:nvPr>
            <p:ph type="title"/>
          </p:nvPr>
        </p:nvSpPr>
        <p:spPr/>
        <p:txBody>
          <a:bodyPr/>
          <a:lstStyle/>
          <a:p>
            <a:r>
              <a:rPr lang="en-US" dirty="0"/>
              <a:t> Cost Implications –Implementation of the Act </a:t>
            </a:r>
          </a:p>
        </p:txBody>
      </p:sp>
      <p:sp>
        <p:nvSpPr>
          <p:cNvPr id="3" name="Slide Number Placeholder 2">
            <a:extLst>
              <a:ext uri="{FF2B5EF4-FFF2-40B4-BE49-F238E27FC236}">
                <a16:creationId xmlns:a16="http://schemas.microsoft.com/office/drawing/2014/main" id="{301D7CD1-BAFC-C06D-8FB6-EA919FD71D7E}"/>
              </a:ext>
            </a:extLst>
          </p:cNvPr>
          <p:cNvSpPr>
            <a:spLocks noGrp="1"/>
          </p:cNvSpPr>
          <p:nvPr>
            <p:ph type="sldNum" sz="quarter" idx="4"/>
          </p:nvPr>
        </p:nvSpPr>
        <p:spPr/>
        <p:txBody>
          <a:bodyPr/>
          <a:lstStyle/>
          <a:p>
            <a:fld id="{8406839F-D7A4-4E5D-B93D-768AD4D1DB36}" type="slidenum">
              <a:rPr lang="en-ZA" smtClean="0">
                <a:solidFill>
                  <a:srgbClr val="003399"/>
                </a:solidFill>
              </a:rPr>
              <a:pPr/>
              <a:t>22</a:t>
            </a:fld>
            <a:endParaRPr lang="en-ZA" dirty="0">
              <a:solidFill>
                <a:srgbClr val="003399"/>
              </a:solidFill>
            </a:endParaRPr>
          </a:p>
        </p:txBody>
      </p:sp>
      <p:sp>
        <p:nvSpPr>
          <p:cNvPr id="5" name="Text Placeholder 4">
            <a:extLst>
              <a:ext uri="{FF2B5EF4-FFF2-40B4-BE49-F238E27FC236}">
                <a16:creationId xmlns:a16="http://schemas.microsoft.com/office/drawing/2014/main" id="{CF693E16-3FA6-7988-566E-0A1A616572AF}"/>
              </a:ext>
            </a:extLst>
          </p:cNvPr>
          <p:cNvSpPr>
            <a:spLocks noGrp="1"/>
          </p:cNvSpPr>
          <p:nvPr>
            <p:ph type="body" sz="quarter" idx="10"/>
          </p:nvPr>
        </p:nvSpPr>
        <p:spPr>
          <a:xfrm>
            <a:off x="393701" y="1156154"/>
            <a:ext cx="11462940" cy="5520870"/>
          </a:xfrm>
        </p:spPr>
        <p:txBody>
          <a:bodyPr>
            <a:normAutofit/>
          </a:bodyPr>
          <a:lstStyle/>
          <a:p>
            <a:pPr>
              <a:lnSpc>
                <a:spcPct val="150000"/>
              </a:lnSpc>
            </a:pPr>
            <a:r>
              <a:rPr lang="en-ZA" sz="1800" dirty="0">
                <a:effectLst/>
                <a:latin typeface="Century Gothic" panose="020B0502020202020204" pitchFamily="34" charset="0"/>
                <a:ea typeface="Calibri" panose="020F0502020204030204" pitchFamily="34" charset="0"/>
                <a:cs typeface="Times New Roman" panose="02020603050405020304" pitchFamily="18" charset="0"/>
              </a:rPr>
              <a:t>Cost Drivers:</a:t>
            </a:r>
          </a:p>
          <a:p>
            <a:pPr marL="285750" indent="-285750">
              <a:lnSpc>
                <a:spcPct val="150000"/>
              </a:lnSpc>
              <a:buFont typeface="Arial" panose="020B0604020202020204" pitchFamily="34" charset="0"/>
              <a:buChar char="•"/>
            </a:pPr>
            <a:r>
              <a:rPr lang="en-ZA" sz="1800" b="0" dirty="0">
                <a:ea typeface="Times New Roman" panose="02020603050405020304" pitchFamily="18" charset="0"/>
                <a:cs typeface="Times New Roman" panose="02020603050405020304" pitchFamily="18" charset="0"/>
              </a:rPr>
              <a:t>Human Resource Requirements (Departmental).</a:t>
            </a:r>
          </a:p>
          <a:p>
            <a:pPr marL="285750" indent="-285750">
              <a:lnSpc>
                <a:spcPct val="150000"/>
              </a:lnSpc>
              <a:buFont typeface="Arial" panose="020B0604020202020204" pitchFamily="34" charset="0"/>
              <a:buChar char="•"/>
            </a:pPr>
            <a:r>
              <a:rPr lang="en-ZA" sz="1800" b="0" dirty="0">
                <a:ea typeface="Times New Roman" panose="02020603050405020304" pitchFamily="18" charset="0"/>
                <a:cs typeface="Times New Roman" panose="02020603050405020304" pitchFamily="18" charset="0"/>
              </a:rPr>
              <a:t>Providing </a:t>
            </a:r>
            <a:r>
              <a:rPr lang="en-ZA" sz="1800" b="0" dirty="0">
                <a:effectLst/>
                <a:latin typeface="Century Gothic" panose="020B0502020202020204" pitchFamily="34" charset="0"/>
                <a:ea typeface="Times New Roman" panose="02020603050405020304" pitchFamily="18" charset="0"/>
                <a:cs typeface="Times New Roman" panose="02020603050405020304" pitchFamily="18" charset="0"/>
              </a:rPr>
              <a:t>administrative and financial support to the established houses.</a:t>
            </a:r>
          </a:p>
          <a:p>
            <a:pPr marL="285750" indent="-285750">
              <a:lnSpc>
                <a:spcPct val="150000"/>
              </a:lnSpc>
              <a:buFont typeface="Arial" panose="020B0604020202020204" pitchFamily="34" charset="0"/>
              <a:buChar char="•"/>
            </a:pPr>
            <a:r>
              <a:rPr lang="en-ZA" sz="1800" b="0" dirty="0">
                <a:effectLst/>
                <a:latin typeface="Century Gothic" panose="020B0502020202020204" pitchFamily="34" charset="0"/>
                <a:ea typeface="Times New Roman" panose="02020603050405020304" pitchFamily="18" charset="0"/>
                <a:cs typeface="Times New Roman" panose="02020603050405020304" pitchFamily="18" charset="0"/>
              </a:rPr>
              <a:t>Remuneration for the different categories of traditional leaders.</a:t>
            </a:r>
          </a:p>
          <a:p>
            <a:pPr marL="285750" indent="-285750">
              <a:lnSpc>
                <a:spcPct val="150000"/>
              </a:lnSpc>
              <a:buFont typeface="Arial" panose="020B0604020202020204" pitchFamily="34" charset="0"/>
              <a:buChar char="•"/>
            </a:pPr>
            <a:r>
              <a:rPr lang="en-ZA" sz="1800" b="0" dirty="0">
                <a:ea typeface="Times New Roman" panose="02020603050405020304" pitchFamily="18" charset="0"/>
                <a:cs typeface="Times New Roman" panose="02020603050405020304" pitchFamily="18" charset="0"/>
              </a:rPr>
              <a:t>Tools of the Trade for Traditional Leaders, </a:t>
            </a:r>
            <a:r>
              <a:rPr lang="en-ZA" sz="1800" b="0" dirty="0">
                <a:effectLst/>
                <a:latin typeface="Century Gothic" panose="020B0502020202020204" pitchFamily="34" charset="0"/>
                <a:ea typeface="Times New Roman" panose="02020603050405020304" pitchFamily="18" charset="0"/>
                <a:cs typeface="Times New Roman" panose="02020603050405020304" pitchFamily="18" charset="0"/>
              </a:rPr>
              <a:t>transport, incidental and other expenditures</a:t>
            </a:r>
            <a:r>
              <a:rPr lang="en-ZA" sz="1800" b="0" dirty="0">
                <a:ea typeface="Times New Roman" panose="02020603050405020304" pitchFamily="18" charset="0"/>
                <a:cs typeface="Times New Roman" panose="02020603050405020304" pitchFamily="18" charset="0"/>
              </a:rPr>
              <a:t> - </a:t>
            </a:r>
            <a:r>
              <a:rPr lang="en-ZA" sz="1800" b="0" dirty="0">
                <a:effectLst/>
                <a:latin typeface="Century Gothic" panose="020B0502020202020204" pitchFamily="34" charset="0"/>
                <a:ea typeface="Times New Roman" panose="02020603050405020304" pitchFamily="18" charset="0"/>
                <a:cs typeface="Times New Roman" panose="02020603050405020304" pitchFamily="18" charset="0"/>
              </a:rPr>
              <a:t>Independent Commission for the Remuneration of Public Office Bearers.</a:t>
            </a:r>
          </a:p>
          <a:p>
            <a:pPr marL="285750" indent="-285750">
              <a:lnSpc>
                <a:spcPct val="150000"/>
              </a:lnSpc>
              <a:buFont typeface="Arial" panose="020B0604020202020204" pitchFamily="34" charset="0"/>
              <a:buChar char="•"/>
            </a:pPr>
            <a:r>
              <a:rPr lang="en-ZA" sz="1800" b="0" dirty="0">
                <a:effectLst/>
                <a:latin typeface="Century Gothic" panose="020B0502020202020204" pitchFamily="34" charset="0"/>
                <a:ea typeface="Calibri" panose="020F0502020204030204" pitchFamily="34" charset="0"/>
                <a:cs typeface="Times New Roman" panose="02020603050405020304" pitchFamily="18" charset="0"/>
              </a:rPr>
              <a:t>The Department costed the human and financial resource capacity requirements for the short, medium and long term based on a basic structure and prioritised positions to commence with the initial work ( Research, Policy and/or Legislation Development). The overall structure will be influenced by the outcomes of the OD process.</a:t>
            </a:r>
          </a:p>
          <a:p>
            <a:pPr>
              <a:lnSpc>
                <a:spcPct val="150000"/>
              </a:lnSpc>
            </a:pPr>
            <a:endParaRPr lang="en-ZA" sz="1800" b="0" dirty="0">
              <a:effectLst/>
              <a:latin typeface="Century Gothic" panose="020B0502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endParaRPr lang="en-ZA" sz="18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en-US" sz="1800" b="0" dirty="0">
              <a:effectLst/>
              <a:latin typeface="Century Gothic" panose="020B0502020202020204" pitchFamily="34" charset="0"/>
              <a:ea typeface="Times New Roman" panose="02020603050405020304" pitchFamily="18" charset="0"/>
              <a:cs typeface="Arial" panose="020B0604020202020204" pitchFamily="34" charset="0"/>
            </a:endParaRPr>
          </a:p>
          <a:p>
            <a:endParaRPr lang="en-US" b="0" dirty="0"/>
          </a:p>
        </p:txBody>
      </p:sp>
    </p:spTree>
    <p:extLst>
      <p:ext uri="{BB962C8B-B14F-4D97-AF65-F5344CB8AC3E}">
        <p14:creationId xmlns:p14="http://schemas.microsoft.com/office/powerpoint/2010/main" val="1207332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C279F-0668-762E-CB84-1519FADAD3FC}"/>
              </a:ext>
            </a:extLst>
          </p:cNvPr>
          <p:cNvSpPr>
            <a:spLocks noGrp="1"/>
          </p:cNvSpPr>
          <p:nvPr>
            <p:ph type="title"/>
          </p:nvPr>
        </p:nvSpPr>
        <p:spPr/>
        <p:txBody>
          <a:bodyPr/>
          <a:lstStyle/>
          <a:p>
            <a:r>
              <a:rPr lang="en-US" dirty="0"/>
              <a:t> Cost Implication –Implementation of the Act</a:t>
            </a:r>
          </a:p>
        </p:txBody>
      </p:sp>
      <p:sp>
        <p:nvSpPr>
          <p:cNvPr id="3" name="Slide Number Placeholder 2">
            <a:extLst>
              <a:ext uri="{FF2B5EF4-FFF2-40B4-BE49-F238E27FC236}">
                <a16:creationId xmlns:a16="http://schemas.microsoft.com/office/drawing/2014/main" id="{301D7CD1-BAFC-C06D-8FB6-EA919FD71D7E}"/>
              </a:ext>
            </a:extLst>
          </p:cNvPr>
          <p:cNvSpPr>
            <a:spLocks noGrp="1"/>
          </p:cNvSpPr>
          <p:nvPr>
            <p:ph type="sldNum" sz="quarter" idx="4"/>
          </p:nvPr>
        </p:nvSpPr>
        <p:spPr/>
        <p:txBody>
          <a:bodyPr/>
          <a:lstStyle/>
          <a:p>
            <a:fld id="{8406839F-D7A4-4E5D-B93D-768AD4D1DB36}" type="slidenum">
              <a:rPr lang="en-ZA" smtClean="0">
                <a:solidFill>
                  <a:srgbClr val="003399"/>
                </a:solidFill>
              </a:rPr>
              <a:pPr/>
              <a:t>23</a:t>
            </a:fld>
            <a:endParaRPr lang="en-ZA" dirty="0">
              <a:solidFill>
                <a:srgbClr val="003399"/>
              </a:solidFill>
            </a:endParaRPr>
          </a:p>
        </p:txBody>
      </p:sp>
      <p:sp>
        <p:nvSpPr>
          <p:cNvPr id="5" name="Text Placeholder 4">
            <a:extLst>
              <a:ext uri="{FF2B5EF4-FFF2-40B4-BE49-F238E27FC236}">
                <a16:creationId xmlns:a16="http://schemas.microsoft.com/office/drawing/2014/main" id="{CF693E16-3FA6-7988-566E-0A1A616572AF}"/>
              </a:ext>
            </a:extLst>
          </p:cNvPr>
          <p:cNvSpPr>
            <a:spLocks noGrp="1"/>
          </p:cNvSpPr>
          <p:nvPr>
            <p:ph type="body" sz="quarter" idx="10"/>
          </p:nvPr>
        </p:nvSpPr>
        <p:spPr>
          <a:xfrm>
            <a:off x="393701" y="1572077"/>
            <a:ext cx="11462940" cy="4896073"/>
          </a:xfrm>
        </p:spPr>
        <p:txBody>
          <a:bodyPr>
            <a:normAutofit/>
          </a:bodyPr>
          <a:lstStyle/>
          <a:p>
            <a:endParaRPr lang="en-US" sz="1800" b="0" dirty="0">
              <a:effectLst/>
              <a:latin typeface="Century Gothic" panose="020B0502020202020204" pitchFamily="34" charset="0"/>
              <a:ea typeface="Times New Roman" panose="02020603050405020304" pitchFamily="18" charset="0"/>
              <a:cs typeface="Arial" panose="020B0604020202020204" pitchFamily="34" charset="0"/>
            </a:endParaRPr>
          </a:p>
          <a:p>
            <a:endParaRPr lang="en-US" b="0" dirty="0"/>
          </a:p>
        </p:txBody>
      </p:sp>
      <p:sp>
        <p:nvSpPr>
          <p:cNvPr id="6" name="TextBox 5">
            <a:extLst>
              <a:ext uri="{FF2B5EF4-FFF2-40B4-BE49-F238E27FC236}">
                <a16:creationId xmlns:a16="http://schemas.microsoft.com/office/drawing/2014/main" id="{31E69321-B76C-DA8C-411A-B0902E6DE204}"/>
              </a:ext>
            </a:extLst>
          </p:cNvPr>
          <p:cNvSpPr txBox="1"/>
          <p:nvPr/>
        </p:nvSpPr>
        <p:spPr>
          <a:xfrm>
            <a:off x="335359" y="1041009"/>
            <a:ext cx="11354893" cy="5634812"/>
          </a:xfrm>
          <a:prstGeom prst="rect">
            <a:avLst/>
          </a:prstGeom>
          <a:noFill/>
        </p:spPr>
        <p:txBody>
          <a:bodyPr wrap="square">
            <a:spAutoFit/>
          </a:bodyPr>
          <a:lstStyle/>
          <a:p>
            <a:pPr>
              <a:lnSpc>
                <a:spcPct val="150000"/>
              </a:lnSpc>
              <a:spcAft>
                <a:spcPts val="1000"/>
              </a:spcAft>
            </a:pPr>
            <a:r>
              <a:rPr lang="en-ZA" sz="1400" dirty="0">
                <a:latin typeface="Century Gothic" panose="020B0502020202020204" pitchFamily="34" charset="0"/>
                <a:ea typeface="Calibri" panose="020F0502020204030204" pitchFamily="34" charset="0"/>
                <a:cs typeface="Times New Roman" panose="02020603050405020304" pitchFamily="18" charset="0"/>
              </a:rPr>
              <a:t>T</a:t>
            </a:r>
            <a:r>
              <a:rPr lang="en-ZA" sz="1400" dirty="0">
                <a:effectLst/>
                <a:latin typeface="Century Gothic" panose="020B0502020202020204" pitchFamily="34" charset="0"/>
                <a:ea typeface="Calibri" panose="020F0502020204030204" pitchFamily="34" charset="0"/>
                <a:cs typeface="Times New Roman" panose="02020603050405020304" pitchFamily="18" charset="0"/>
              </a:rPr>
              <a:t>he Independent Commission for the Remuneration of Public Office Bearer’s recommendation deal with the following tools of trade </a:t>
            </a:r>
            <a:r>
              <a:rPr lang="en-ZA" sz="1400" dirty="0">
                <a:effectLst/>
                <a:latin typeface="Century Gothic" panose="020B0502020202020204" pitchFamily="34" charset="0"/>
                <a:ea typeface="Times New Roman" panose="02020603050405020304" pitchFamily="18" charset="0"/>
                <a:cs typeface="Times New Roman" panose="02020603050405020304" pitchFamily="18" charset="0"/>
              </a:rPr>
              <a:t>(extensively described in the Tools of Trade for Traditional Leaders)(The Department of Traditional Affairs is currently working with National Treasury to do costing of the tools of the Trade Handbook:</a:t>
            </a:r>
            <a:endParaRPr lang="en-ZA" sz="1400" dirty="0">
              <a:latin typeface="Century Gothic" panose="020B0502020202020204" pitchFamily="34" charset="0"/>
              <a:ea typeface="Times New Roman" panose="02020603050405020304" pitchFamily="18" charset="0"/>
              <a:cs typeface="Times New Roman" panose="02020603050405020304" pitchFamily="18" charset="0"/>
            </a:endParaRPr>
          </a:p>
          <a:p>
            <a:pPr marL="914400" marR="0" lvl="0" indent="-342900">
              <a:lnSpc>
                <a:spcPct val="150000"/>
              </a:lnSpc>
              <a:spcBef>
                <a:spcPts val="0"/>
              </a:spcBef>
              <a:spcAft>
                <a:spcPts val="800"/>
              </a:spcAft>
              <a:buFont typeface="Symbol" panose="05050102010706020507" pitchFamily="18" charset="2"/>
              <a:buChar char=""/>
            </a:pPr>
            <a:r>
              <a:rPr lang="en-ZA" sz="1400" dirty="0">
                <a:effectLst/>
                <a:latin typeface="Century Gothic" panose="020B0502020202020204" pitchFamily="34" charset="0"/>
                <a:ea typeface="Calibri" panose="020F0502020204030204" pitchFamily="34" charset="0"/>
                <a:cs typeface="Times New Roman" panose="02020603050405020304" pitchFamily="18" charset="0"/>
              </a:rPr>
              <a:t>Official and private accommodation;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lvl="0" indent="-342900">
              <a:lnSpc>
                <a:spcPct val="150000"/>
              </a:lnSpc>
              <a:spcBef>
                <a:spcPts val="0"/>
              </a:spcBef>
              <a:spcAft>
                <a:spcPts val="800"/>
              </a:spcAft>
              <a:buFont typeface="Symbol" panose="05050102010706020507" pitchFamily="18" charset="2"/>
              <a:buChar char=""/>
            </a:pPr>
            <a:r>
              <a:rPr lang="en-ZA" sz="1400" dirty="0">
                <a:effectLst/>
                <a:latin typeface="Century Gothic" panose="020B0502020202020204" pitchFamily="34" charset="0"/>
                <a:ea typeface="Calibri" panose="020F0502020204030204" pitchFamily="34" charset="0"/>
                <a:cs typeface="Times New Roman" panose="02020603050405020304" pitchFamily="18" charset="0"/>
              </a:rPr>
              <a:t>Offices, office supplies and stationery;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lvl="0" indent="-342900">
              <a:lnSpc>
                <a:spcPct val="150000"/>
              </a:lnSpc>
              <a:spcBef>
                <a:spcPts val="0"/>
              </a:spcBef>
              <a:spcAft>
                <a:spcPts val="800"/>
              </a:spcAft>
              <a:buFont typeface="Symbol" panose="05050102010706020507" pitchFamily="18" charset="2"/>
              <a:buChar char=""/>
            </a:pPr>
            <a:r>
              <a:rPr lang="en-ZA" sz="1400" dirty="0">
                <a:effectLst/>
                <a:latin typeface="Century Gothic" panose="020B0502020202020204" pitchFamily="34" charset="0"/>
                <a:ea typeface="Calibri" panose="020F0502020204030204" pitchFamily="34" charset="0"/>
                <a:cs typeface="Times New Roman" panose="02020603050405020304" pitchFamily="18" charset="0"/>
              </a:rPr>
              <a:t>Information technology and communication (ITC) equipment;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lvl="0" indent="-342900">
              <a:lnSpc>
                <a:spcPct val="150000"/>
              </a:lnSpc>
              <a:spcBef>
                <a:spcPts val="0"/>
              </a:spcBef>
              <a:spcAft>
                <a:spcPts val="800"/>
              </a:spcAft>
              <a:buFont typeface="Symbol" panose="05050102010706020507" pitchFamily="18" charset="2"/>
              <a:buChar char=""/>
            </a:pPr>
            <a:r>
              <a:rPr lang="en-ZA" sz="1400" dirty="0">
                <a:effectLst/>
                <a:latin typeface="Century Gothic" panose="020B0502020202020204" pitchFamily="34" charset="0"/>
                <a:ea typeface="Calibri" panose="020F0502020204030204" pitchFamily="34" charset="0"/>
                <a:cs typeface="Times New Roman" panose="02020603050405020304" pitchFamily="18" charset="0"/>
              </a:rPr>
              <a:t>Adequate and professional staff support;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lvl="0" indent="-342900">
              <a:lnSpc>
                <a:spcPct val="150000"/>
              </a:lnSpc>
              <a:spcBef>
                <a:spcPts val="0"/>
              </a:spcBef>
              <a:spcAft>
                <a:spcPts val="800"/>
              </a:spcAft>
              <a:buFont typeface="Symbol" panose="05050102010706020507" pitchFamily="18" charset="2"/>
              <a:buChar char=""/>
            </a:pPr>
            <a:r>
              <a:rPr lang="en-ZA" sz="1400" dirty="0">
                <a:effectLst/>
                <a:latin typeface="Century Gothic" panose="020B0502020202020204" pitchFamily="34" charset="0"/>
                <a:ea typeface="Calibri" panose="020F0502020204030204" pitchFamily="34" charset="0"/>
                <a:cs typeface="Times New Roman" panose="02020603050405020304" pitchFamily="18" charset="0"/>
              </a:rPr>
              <a:t>Official and private travelling facilities;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lvl="0" indent="-342900">
              <a:lnSpc>
                <a:spcPct val="150000"/>
              </a:lnSpc>
              <a:spcBef>
                <a:spcPts val="0"/>
              </a:spcBef>
              <a:spcAft>
                <a:spcPts val="800"/>
              </a:spcAft>
              <a:buFont typeface="Symbol" panose="05050102010706020507" pitchFamily="18" charset="2"/>
              <a:buChar char=""/>
            </a:pPr>
            <a:r>
              <a:rPr lang="en-ZA" sz="1400" dirty="0">
                <a:effectLst/>
                <a:latin typeface="Century Gothic" panose="020B0502020202020204" pitchFamily="34" charset="0"/>
                <a:ea typeface="Calibri" panose="020F0502020204030204" pitchFamily="34" charset="0"/>
                <a:cs typeface="Times New Roman" panose="02020603050405020304" pitchFamily="18" charset="0"/>
              </a:rPr>
              <a:t>Reimbursement allowances;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lvl="0" indent="-342900">
              <a:lnSpc>
                <a:spcPct val="150000"/>
              </a:lnSpc>
              <a:spcBef>
                <a:spcPts val="0"/>
              </a:spcBef>
              <a:spcAft>
                <a:spcPts val="800"/>
              </a:spcAft>
              <a:buFont typeface="Symbol" panose="05050102010706020507" pitchFamily="18" charset="2"/>
              <a:buChar char=""/>
            </a:pPr>
            <a:r>
              <a:rPr lang="en-ZA" sz="1400" dirty="0">
                <a:effectLst/>
                <a:latin typeface="Century Gothic" panose="020B0502020202020204" pitchFamily="34" charset="0"/>
                <a:ea typeface="Calibri" panose="020F0502020204030204" pitchFamily="34" charset="0"/>
                <a:cs typeface="Times New Roman" panose="02020603050405020304" pitchFamily="18" charset="0"/>
              </a:rPr>
              <a:t>Security;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lvl="0" indent="-342900">
              <a:lnSpc>
                <a:spcPct val="150000"/>
              </a:lnSpc>
              <a:spcBef>
                <a:spcPts val="0"/>
              </a:spcBef>
              <a:spcAft>
                <a:spcPts val="800"/>
              </a:spcAft>
              <a:buFont typeface="Symbol" panose="05050102010706020507" pitchFamily="18" charset="2"/>
              <a:buChar char=""/>
            </a:pPr>
            <a:r>
              <a:rPr lang="en-ZA" sz="1400" dirty="0">
                <a:effectLst/>
                <a:latin typeface="Century Gothic" panose="020B0502020202020204" pitchFamily="34" charset="0"/>
                <a:ea typeface="Calibri" panose="020F0502020204030204" pitchFamily="34" charset="0"/>
                <a:cs typeface="Times New Roman" panose="02020603050405020304" pitchFamily="18" charset="0"/>
              </a:rPr>
              <a:t>Study aids;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lvl="0" indent="-342900">
              <a:lnSpc>
                <a:spcPct val="150000"/>
              </a:lnSpc>
              <a:spcBef>
                <a:spcPts val="0"/>
              </a:spcBef>
              <a:spcAft>
                <a:spcPts val="800"/>
              </a:spcAft>
              <a:buFont typeface="Symbol" panose="05050102010706020507" pitchFamily="18" charset="2"/>
              <a:buChar char=""/>
            </a:pPr>
            <a:r>
              <a:rPr lang="en-ZA" sz="1400" dirty="0">
                <a:effectLst/>
                <a:latin typeface="Century Gothic" panose="020B0502020202020204" pitchFamily="34" charset="0"/>
                <a:ea typeface="Calibri" panose="020F0502020204030204" pitchFamily="34" charset="0"/>
                <a:cs typeface="Times New Roman" panose="02020603050405020304" pitchFamily="18" charset="0"/>
              </a:rPr>
              <a:t>Other facilities.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endParaRPr lang="en-ZA" sz="1400" dirty="0">
              <a:effectLst/>
              <a:latin typeface="Century Gothic" panose="020B0502020202020204" pitchFamily="34" charset="0"/>
              <a:ea typeface="Calibri" panose="020F0502020204030204" pitchFamily="34" charset="0"/>
              <a:cs typeface="Times New Roman" panose="02020603050405020304" pitchFamily="18" charset="0"/>
            </a:endParaRPr>
          </a:p>
          <a:p>
            <a:pPr marR="0" lvl="0" algn="just">
              <a:lnSpc>
                <a:spcPct val="150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0402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C279F-0668-762E-CB84-1519FADAD3FC}"/>
              </a:ext>
            </a:extLst>
          </p:cNvPr>
          <p:cNvSpPr>
            <a:spLocks noGrp="1"/>
          </p:cNvSpPr>
          <p:nvPr>
            <p:ph type="title"/>
          </p:nvPr>
        </p:nvSpPr>
        <p:spPr/>
        <p:txBody>
          <a:bodyPr/>
          <a:lstStyle/>
          <a:p>
            <a:r>
              <a:rPr lang="en-US" dirty="0"/>
              <a:t> Cost Implication –Implementation of the Act</a:t>
            </a:r>
          </a:p>
        </p:txBody>
      </p:sp>
      <p:sp>
        <p:nvSpPr>
          <p:cNvPr id="3" name="Slide Number Placeholder 2">
            <a:extLst>
              <a:ext uri="{FF2B5EF4-FFF2-40B4-BE49-F238E27FC236}">
                <a16:creationId xmlns:a16="http://schemas.microsoft.com/office/drawing/2014/main" id="{301D7CD1-BAFC-C06D-8FB6-EA919FD71D7E}"/>
              </a:ext>
            </a:extLst>
          </p:cNvPr>
          <p:cNvSpPr>
            <a:spLocks noGrp="1"/>
          </p:cNvSpPr>
          <p:nvPr>
            <p:ph type="sldNum" sz="quarter" idx="4"/>
          </p:nvPr>
        </p:nvSpPr>
        <p:spPr/>
        <p:txBody>
          <a:bodyPr/>
          <a:lstStyle/>
          <a:p>
            <a:fld id="{8406839F-D7A4-4E5D-B93D-768AD4D1DB36}" type="slidenum">
              <a:rPr lang="en-ZA" smtClean="0">
                <a:solidFill>
                  <a:srgbClr val="003399"/>
                </a:solidFill>
              </a:rPr>
              <a:pPr/>
              <a:t>24</a:t>
            </a:fld>
            <a:endParaRPr lang="en-ZA" dirty="0">
              <a:solidFill>
                <a:srgbClr val="003399"/>
              </a:solidFill>
            </a:endParaRPr>
          </a:p>
        </p:txBody>
      </p:sp>
      <p:sp>
        <p:nvSpPr>
          <p:cNvPr id="5" name="Text Placeholder 4">
            <a:extLst>
              <a:ext uri="{FF2B5EF4-FFF2-40B4-BE49-F238E27FC236}">
                <a16:creationId xmlns:a16="http://schemas.microsoft.com/office/drawing/2014/main" id="{CF693E16-3FA6-7988-566E-0A1A616572AF}"/>
              </a:ext>
            </a:extLst>
          </p:cNvPr>
          <p:cNvSpPr>
            <a:spLocks noGrp="1"/>
          </p:cNvSpPr>
          <p:nvPr>
            <p:ph type="body" sz="quarter" idx="10"/>
          </p:nvPr>
        </p:nvSpPr>
        <p:spPr>
          <a:xfrm>
            <a:off x="393701" y="1572077"/>
            <a:ext cx="11462940" cy="4896073"/>
          </a:xfrm>
        </p:spPr>
        <p:txBody>
          <a:bodyPr>
            <a:normAutofit/>
          </a:bodyPr>
          <a:lstStyle/>
          <a:p>
            <a:endParaRPr lang="en-US" sz="1800" b="0" dirty="0">
              <a:effectLst/>
              <a:latin typeface="Century Gothic" panose="020B0502020202020204" pitchFamily="34" charset="0"/>
              <a:ea typeface="Times New Roman" panose="02020603050405020304" pitchFamily="18" charset="0"/>
              <a:cs typeface="Arial" panose="020B0604020202020204" pitchFamily="34" charset="0"/>
            </a:endParaRPr>
          </a:p>
          <a:p>
            <a:endParaRPr lang="en-US" b="0" dirty="0"/>
          </a:p>
        </p:txBody>
      </p:sp>
      <p:sp>
        <p:nvSpPr>
          <p:cNvPr id="6" name="TextBox 5">
            <a:extLst>
              <a:ext uri="{FF2B5EF4-FFF2-40B4-BE49-F238E27FC236}">
                <a16:creationId xmlns:a16="http://schemas.microsoft.com/office/drawing/2014/main" id="{31E69321-B76C-DA8C-411A-B0902E6DE204}"/>
              </a:ext>
            </a:extLst>
          </p:cNvPr>
          <p:cNvSpPr txBox="1"/>
          <p:nvPr/>
        </p:nvSpPr>
        <p:spPr>
          <a:xfrm>
            <a:off x="335359" y="1041009"/>
            <a:ext cx="11354893" cy="5875904"/>
          </a:xfrm>
          <a:prstGeom prst="rect">
            <a:avLst/>
          </a:prstGeom>
          <a:noFill/>
        </p:spPr>
        <p:txBody>
          <a:bodyPr wrap="square">
            <a:spAutoFit/>
          </a:bodyPr>
          <a:lstStyle/>
          <a:p>
            <a:pPr marL="0" marR="0" algn="just">
              <a:lnSpc>
                <a:spcPct val="150000"/>
              </a:lnSpc>
              <a:spcBef>
                <a:spcPts val="0"/>
              </a:spcBef>
              <a:spcAft>
                <a:spcPts val="0"/>
              </a:spcAft>
            </a:pPr>
            <a:r>
              <a:rPr lang="en-ZA" sz="1400" b="1" dirty="0">
                <a:effectLst/>
                <a:latin typeface="Century Gothic" panose="020B0502020202020204" pitchFamily="34" charset="0"/>
                <a:ea typeface="Times New Roman" panose="02020603050405020304" pitchFamily="18" charset="0"/>
                <a:cs typeface="Times New Roman" panose="02020603050405020304" pitchFamily="18" charset="0"/>
              </a:rPr>
              <a:t>Support to Khoi-San Houses and Khoi-San Councils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ZA" sz="1400" dirty="0">
                <a:effectLst/>
                <a:latin typeface="Century Gothic" panose="020B0502020202020204" pitchFamily="34" charset="0"/>
                <a:ea typeface="Times New Roman" panose="02020603050405020304" pitchFamily="18" charset="0"/>
                <a:cs typeface="Times New Roman" panose="02020603050405020304" pitchFamily="18" charset="0"/>
              </a:rPr>
              <a:t>As stipulated in ss 50 (10) and 23 the support entails the following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n-ZA" sz="1400" dirty="0">
                <a:effectLst/>
                <a:latin typeface="Century Gothic" panose="020B0502020202020204" pitchFamily="34" charset="0"/>
                <a:ea typeface="Times New Roman" panose="02020603050405020304" pitchFamily="18" charset="0"/>
                <a:cs typeface="Times New Roman" panose="02020603050405020304" pitchFamily="18" charset="0"/>
              </a:rPr>
              <a:t>The Province must provide administrative and financial support to provincial and local houses, the support may include and not limited to, office accommodation and support staff.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n-ZA" sz="1400" dirty="0">
                <a:effectLst/>
                <a:latin typeface="Century Gothic" panose="020B0502020202020204" pitchFamily="34" charset="0"/>
                <a:ea typeface="Times New Roman" panose="02020603050405020304" pitchFamily="18" charset="0"/>
                <a:cs typeface="Times New Roman" panose="02020603050405020304" pitchFamily="18" charset="0"/>
              </a:rPr>
              <a:t>Monitor and manage the finances of the councils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n-ZA" sz="1400" dirty="0">
                <a:effectLst/>
                <a:latin typeface="Century Gothic" panose="020B0502020202020204" pitchFamily="34" charset="0"/>
                <a:ea typeface="Times New Roman" panose="02020603050405020304" pitchFamily="18" charset="0"/>
                <a:cs typeface="Times New Roman" panose="02020603050405020304" pitchFamily="18" charset="0"/>
              </a:rPr>
              <a:t>Assists traditional councils through grants to augment the salaries of traditional council employees. The latter may be the case in relation to Khoi-San Councils.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n-ZA" sz="1400" dirty="0">
                <a:effectLst/>
                <a:latin typeface="Century Gothic" panose="020B0502020202020204" pitchFamily="34" charset="0"/>
                <a:ea typeface="Times New Roman" panose="02020603050405020304" pitchFamily="18" charset="0"/>
                <a:cs typeface="Times New Roman" panose="02020603050405020304" pitchFamily="18" charset="0"/>
              </a:rPr>
              <a:t>Given that the Khoi-San leaders will be working along with institutions which have long been established, capacity building also becomes a necessity, this may include code of conduct for members of the Provincial House.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n-ZA" sz="1400" dirty="0">
                <a:effectLst/>
                <a:latin typeface="Century Gothic" panose="020B0502020202020204" pitchFamily="34" charset="0"/>
                <a:ea typeface="Times New Roman" panose="02020603050405020304" pitchFamily="18" charset="0"/>
                <a:cs typeface="Times New Roman" panose="02020603050405020304" pitchFamily="18" charset="0"/>
              </a:rPr>
              <a:t>In consultation with the Provincial Treasury open an account for each established council to perform transactions such as payment of moneys due to the councils, expenditure of the councils -must establish financial systems and controls </a:t>
            </a:r>
          </a:p>
          <a:p>
            <a:pPr marL="342900" indent="-342900" algn="just">
              <a:lnSpc>
                <a:spcPct val="150000"/>
              </a:lnSpc>
              <a:buFont typeface="Symbol" panose="05050102010706020507" pitchFamily="18" charset="2"/>
              <a:buChar char=""/>
            </a:pPr>
            <a:r>
              <a:rPr lang="en-ZA" sz="1400" dirty="0">
                <a:effectLst/>
                <a:latin typeface="Century Gothic" panose="020B0502020202020204" pitchFamily="34" charset="0"/>
                <a:ea typeface="Calibri" panose="020F0502020204030204" pitchFamily="34" charset="0"/>
                <a:cs typeface="Century Gothic" panose="020B0502020202020204" pitchFamily="34" charset="0"/>
              </a:rPr>
              <a:t>The purpose of the development of policies and or legislation is to provide for the regulatory mechanism for the Department to be able to implement the TKLA and support Khoi-San leadership positions, institutions and communities once recognised or established in terms of the TKLA. </a:t>
            </a:r>
          </a:p>
          <a:p>
            <a:pPr marR="0" lvl="0" algn="just">
              <a:lnSpc>
                <a:spcPct val="150000"/>
              </a:lnSpc>
              <a:spcBef>
                <a:spcPts val="0"/>
              </a:spcBef>
              <a:spcAft>
                <a:spcPts val="0"/>
              </a:spcAft>
            </a:pPr>
            <a:endParaRPr lang="en-ZA" sz="14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endParaRPr lang="en-ZA" sz="1400" dirty="0">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endParaRPr lang="en-ZA" sz="1400" dirty="0">
              <a:effectLst/>
              <a:latin typeface="Century Gothic" panose="020B0502020202020204" pitchFamily="34" charset="0"/>
              <a:ea typeface="Calibri" panose="020F0502020204030204" pitchFamily="34" charset="0"/>
              <a:cs typeface="Times New Roman" panose="02020603050405020304" pitchFamily="18" charset="0"/>
            </a:endParaRPr>
          </a:p>
          <a:p>
            <a:pPr marR="0" lvl="0" algn="just">
              <a:lnSpc>
                <a:spcPct val="150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4594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CDFD100B-6717-46DD-A112-4C41DD746CA3}"/>
              </a:ext>
            </a:extLst>
          </p:cNvPr>
          <p:cNvGraphicFramePr>
            <a:graphicFrameLocks noChangeAspect="1"/>
          </p:cNvGraphicFramePr>
          <p:nvPr/>
        </p:nvGraphicFramePr>
        <p:xfrm>
          <a:off x="884238" y="914400"/>
          <a:ext cx="9028112" cy="5943600"/>
        </p:xfrm>
        <a:graphic>
          <a:graphicData uri="http://schemas.openxmlformats.org/presentationml/2006/ole">
            <mc:AlternateContent xmlns:mc="http://schemas.openxmlformats.org/markup-compatibility/2006">
              <mc:Choice xmlns:v="urn:schemas-microsoft-com:vml" Requires="v">
                <p:oleObj name="Document" r:id="rId2" imgW="8032680" imgH="6391440" progId="Word.Document.12">
                  <p:embed/>
                </p:oleObj>
              </mc:Choice>
              <mc:Fallback>
                <p:oleObj name="Document" r:id="rId2" imgW="8032680" imgH="6391440" progId="Word.Document.12">
                  <p:embed/>
                  <p:pic>
                    <p:nvPicPr>
                      <p:cNvPr id="4" name="Object 3">
                        <a:extLst>
                          <a:ext uri="{FF2B5EF4-FFF2-40B4-BE49-F238E27FC236}">
                            <a16:creationId xmlns:a16="http://schemas.microsoft.com/office/drawing/2014/main" id="{CDFD100B-6717-46DD-A112-4C41DD746CA3}"/>
                          </a:ext>
                        </a:extLst>
                      </p:cNvPr>
                      <p:cNvPicPr/>
                      <p:nvPr/>
                    </p:nvPicPr>
                    <p:blipFill>
                      <a:blip r:embed="rId3"/>
                      <a:stretch>
                        <a:fillRect/>
                      </a:stretch>
                    </p:blipFill>
                    <p:spPr>
                      <a:xfrm>
                        <a:off x="884238" y="914400"/>
                        <a:ext cx="9028112" cy="5943600"/>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7426E978-0A01-C139-A566-82CEAFE33BBF}"/>
              </a:ext>
            </a:extLst>
          </p:cNvPr>
          <p:cNvSpPr txBox="1"/>
          <p:nvPr/>
        </p:nvSpPr>
        <p:spPr>
          <a:xfrm>
            <a:off x="259266" y="250231"/>
            <a:ext cx="10992315" cy="461665"/>
          </a:xfrm>
          <a:prstGeom prst="rect">
            <a:avLst/>
          </a:prstGeom>
          <a:noFill/>
        </p:spPr>
        <p:txBody>
          <a:bodyPr wrap="square">
            <a:spAutoFit/>
          </a:bodyPr>
          <a:lstStyle/>
          <a:p>
            <a:r>
              <a:rPr lang="en-US" sz="2400" b="1" dirty="0">
                <a:solidFill>
                  <a:schemeClr val="bg2">
                    <a:lumMod val="25000"/>
                  </a:schemeClr>
                </a:solidFill>
                <a:latin typeface="+mj-lt"/>
              </a:rPr>
              <a:t>Cost Implication –Implementation of the Act</a:t>
            </a:r>
          </a:p>
        </p:txBody>
      </p:sp>
    </p:spTree>
    <p:extLst>
      <p:ext uri="{BB962C8B-B14F-4D97-AF65-F5344CB8AC3E}">
        <p14:creationId xmlns:p14="http://schemas.microsoft.com/office/powerpoint/2010/main" val="2141897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C279F-0668-762E-CB84-1519FADAD3FC}"/>
              </a:ext>
            </a:extLst>
          </p:cNvPr>
          <p:cNvSpPr>
            <a:spLocks noGrp="1"/>
          </p:cNvSpPr>
          <p:nvPr>
            <p:ph type="title"/>
          </p:nvPr>
        </p:nvSpPr>
        <p:spPr>
          <a:xfrm>
            <a:off x="364530" y="177359"/>
            <a:ext cx="11462940" cy="559256"/>
          </a:xfrm>
        </p:spPr>
        <p:txBody>
          <a:bodyPr/>
          <a:lstStyle/>
          <a:p>
            <a:r>
              <a:rPr lang="en-US" dirty="0"/>
              <a:t> Cost Implication –Implementation of the Act </a:t>
            </a:r>
          </a:p>
        </p:txBody>
      </p:sp>
      <p:sp>
        <p:nvSpPr>
          <p:cNvPr id="3" name="Slide Number Placeholder 2">
            <a:extLst>
              <a:ext uri="{FF2B5EF4-FFF2-40B4-BE49-F238E27FC236}">
                <a16:creationId xmlns:a16="http://schemas.microsoft.com/office/drawing/2014/main" id="{301D7CD1-BAFC-C06D-8FB6-EA919FD71D7E}"/>
              </a:ext>
            </a:extLst>
          </p:cNvPr>
          <p:cNvSpPr>
            <a:spLocks noGrp="1"/>
          </p:cNvSpPr>
          <p:nvPr>
            <p:ph type="sldNum" sz="quarter" idx="4"/>
          </p:nvPr>
        </p:nvSpPr>
        <p:spPr/>
        <p:txBody>
          <a:bodyPr/>
          <a:lstStyle/>
          <a:p>
            <a:fld id="{8406839F-D7A4-4E5D-B93D-768AD4D1DB36}" type="slidenum">
              <a:rPr lang="en-ZA" smtClean="0">
                <a:solidFill>
                  <a:srgbClr val="003399"/>
                </a:solidFill>
              </a:rPr>
              <a:pPr/>
              <a:t>26</a:t>
            </a:fld>
            <a:endParaRPr lang="en-ZA" dirty="0">
              <a:solidFill>
                <a:srgbClr val="003399"/>
              </a:solidFill>
            </a:endParaRPr>
          </a:p>
        </p:txBody>
      </p:sp>
      <p:sp>
        <p:nvSpPr>
          <p:cNvPr id="5" name="Text Placeholder 4">
            <a:extLst>
              <a:ext uri="{FF2B5EF4-FFF2-40B4-BE49-F238E27FC236}">
                <a16:creationId xmlns:a16="http://schemas.microsoft.com/office/drawing/2014/main" id="{CF693E16-3FA6-7988-566E-0A1A616572AF}"/>
              </a:ext>
            </a:extLst>
          </p:cNvPr>
          <p:cNvSpPr>
            <a:spLocks noGrp="1"/>
          </p:cNvSpPr>
          <p:nvPr>
            <p:ph type="body" sz="quarter" idx="10"/>
          </p:nvPr>
        </p:nvSpPr>
        <p:spPr>
          <a:xfrm>
            <a:off x="393701" y="1572077"/>
            <a:ext cx="11462940" cy="4896073"/>
          </a:xfrm>
        </p:spPr>
        <p:txBody>
          <a:bodyPr>
            <a:normAutofit/>
          </a:bodyPr>
          <a:lstStyle/>
          <a:p>
            <a:endParaRPr lang="en-US" sz="1800" b="0" dirty="0">
              <a:effectLst/>
              <a:latin typeface="Century Gothic" panose="020B0502020202020204" pitchFamily="34" charset="0"/>
              <a:ea typeface="Times New Roman" panose="02020603050405020304" pitchFamily="18" charset="0"/>
              <a:cs typeface="Arial" panose="020B0604020202020204" pitchFamily="34" charset="0"/>
            </a:endParaRPr>
          </a:p>
          <a:p>
            <a:endParaRPr lang="en-US" b="0" dirty="0"/>
          </a:p>
        </p:txBody>
      </p:sp>
      <p:sp>
        <p:nvSpPr>
          <p:cNvPr id="6" name="TextBox 5">
            <a:extLst>
              <a:ext uri="{FF2B5EF4-FFF2-40B4-BE49-F238E27FC236}">
                <a16:creationId xmlns:a16="http://schemas.microsoft.com/office/drawing/2014/main" id="{994970B0-8B93-1F91-E524-0C2818DC6F9B}"/>
              </a:ext>
            </a:extLst>
          </p:cNvPr>
          <p:cNvSpPr txBox="1"/>
          <p:nvPr/>
        </p:nvSpPr>
        <p:spPr>
          <a:xfrm>
            <a:off x="207498" y="1019464"/>
            <a:ext cx="11984502" cy="6478697"/>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ZA" sz="1400" dirty="0">
                <a:effectLst/>
                <a:latin typeface="Century Gothic" panose="020B0502020202020204" pitchFamily="34" charset="0"/>
                <a:ea typeface="Times New Roman" panose="02020603050405020304" pitchFamily="18" charset="0"/>
                <a:cs typeface="Times New Roman" panose="02020603050405020304" pitchFamily="18" charset="0"/>
              </a:rPr>
              <a:t>The TKLA provides for different categories traditional Leaders, the categories of </a:t>
            </a:r>
            <a:r>
              <a:rPr lang="en-ZA" sz="1400" b="1" dirty="0">
                <a:effectLst/>
                <a:latin typeface="Century Gothic" panose="020B0502020202020204" pitchFamily="34" charset="0"/>
                <a:ea typeface="Times New Roman" panose="02020603050405020304" pitchFamily="18" charset="0"/>
                <a:cs typeface="Times New Roman" panose="02020603050405020304" pitchFamily="18" charset="0"/>
              </a:rPr>
              <a:t>Khoi-San leaders which may be recognised in terms of section 7 (b) of the Act, are  Senior Khoi-San Leaders, Branch Heads</a:t>
            </a:r>
            <a:r>
              <a:rPr lang="en-ZA" sz="1400" dirty="0">
                <a:effectLst/>
                <a:latin typeface="Century Gothic" panose="020B0502020202020204" pitchFamily="34" charset="0"/>
                <a:ea typeface="Times New Roman" panose="02020603050405020304" pitchFamily="18" charset="0"/>
                <a:cs typeface="Times New Roman" panose="02020603050405020304" pitchFamily="18" charset="0"/>
              </a:rPr>
              <a:t>.</a:t>
            </a:r>
          </a:p>
          <a:p>
            <a:pPr marL="285750" indent="-285750">
              <a:lnSpc>
                <a:spcPct val="150000"/>
              </a:lnSpc>
              <a:buFont typeface="Arial" panose="020B0604020202020204" pitchFamily="34" charset="0"/>
              <a:buChar char="•"/>
            </a:pPr>
            <a:r>
              <a:rPr lang="en-ZA" sz="1400" dirty="0">
                <a:effectLst/>
                <a:latin typeface="Century Gothic" panose="020B0502020202020204" pitchFamily="34" charset="0"/>
                <a:ea typeface="Times New Roman" panose="02020603050405020304" pitchFamily="18" charset="0"/>
                <a:cs typeface="Times New Roman" panose="02020603050405020304" pitchFamily="18" charset="0"/>
              </a:rPr>
              <a:t>The remuneration of Public Office Bearers Act, No 20 of 1998 as amended provides for salaries, allowances and benefits of traditional leaders and members of the houses.  </a:t>
            </a:r>
          </a:p>
          <a:p>
            <a:pPr marL="285750" indent="-285750">
              <a:lnSpc>
                <a:spcPct val="150000"/>
              </a:lnSpc>
              <a:buFont typeface="Arial" panose="020B0604020202020204" pitchFamily="34" charset="0"/>
              <a:buChar char="•"/>
            </a:pPr>
            <a:r>
              <a:rPr lang="en-ZA" sz="1400" dirty="0">
                <a:effectLst/>
                <a:latin typeface="Century Gothic" panose="020B0502020202020204" pitchFamily="34" charset="0"/>
                <a:ea typeface="Times New Roman" panose="02020603050405020304" pitchFamily="18" charset="0"/>
                <a:cs typeface="Times New Roman" panose="02020603050405020304" pitchFamily="18" charset="0"/>
              </a:rPr>
              <a:t>The annual remuneration for the different categories of traditional leaders are as follows (</a:t>
            </a:r>
            <a:r>
              <a:rPr lang="en-ZA" sz="1400" b="1" dirty="0">
                <a:effectLst/>
                <a:latin typeface="Century Gothic" panose="020B0502020202020204" pitchFamily="34" charset="0"/>
                <a:ea typeface="Times New Roman" panose="02020603050405020304" pitchFamily="18" charset="0"/>
                <a:cs typeface="Times New Roman" panose="02020603050405020304" pitchFamily="18" charset="0"/>
              </a:rPr>
              <a:t>Source No 50956, Government Gazette, 22 July 2024 (Proclamation notice 171 of 2024</a:t>
            </a:r>
            <a:r>
              <a:rPr lang="en-ZA" sz="1400" dirty="0">
                <a:effectLst/>
                <a:latin typeface="Century Gothic" panose="020B0502020202020204" pitchFamily="34" charset="0"/>
                <a:ea typeface="Times New Roman" panose="02020603050405020304" pitchFamily="18" charset="0"/>
                <a:cs typeface="Times New Roman" panose="02020603050405020304" pitchFamily="18" charset="0"/>
              </a:rPr>
              <a:t>).</a:t>
            </a:r>
          </a:p>
          <a:p>
            <a:pPr>
              <a:lnSpc>
                <a:spcPct val="150000"/>
              </a:lnSpc>
            </a:pPr>
            <a:endParaRPr lang="en-ZA" sz="1400" dirty="0">
              <a:latin typeface="Century Gothic" panose="020B0502020202020204" pitchFamily="34" charset="0"/>
              <a:ea typeface="Times New Roman" panose="02020603050405020304" pitchFamily="18" charset="0"/>
              <a:cs typeface="Times New Roman" panose="02020603050405020304" pitchFamily="18" charset="0"/>
            </a:endParaRPr>
          </a:p>
          <a:p>
            <a:pPr>
              <a:lnSpc>
                <a:spcPct val="150000"/>
              </a:lnSpc>
            </a:pPr>
            <a:endParaRPr lang="en-ZA" sz="1400" dirty="0">
              <a:effectLst/>
              <a:latin typeface="Century Gothic" panose="020B0502020202020204" pitchFamily="34" charset="0"/>
              <a:ea typeface="Times New Roman" panose="02020603050405020304" pitchFamily="18" charset="0"/>
              <a:cs typeface="Times New Roman" panose="02020603050405020304" pitchFamily="18" charset="0"/>
            </a:endParaRPr>
          </a:p>
          <a:p>
            <a:endParaRPr lang="en-ZA" sz="1400" dirty="0">
              <a:latin typeface="Century Gothic" panose="020B0502020202020204" pitchFamily="34" charset="0"/>
              <a:ea typeface="Times New Roman" panose="02020603050405020304" pitchFamily="18" charset="0"/>
              <a:cs typeface="Times New Roman" panose="02020603050405020304" pitchFamily="18" charset="0"/>
            </a:endParaRPr>
          </a:p>
          <a:p>
            <a:endParaRPr lang="en-ZA" sz="1400" dirty="0">
              <a:effectLst/>
              <a:latin typeface="Century Gothic" panose="020B0502020202020204" pitchFamily="34" charset="0"/>
              <a:ea typeface="Times New Roman" panose="02020603050405020304" pitchFamily="18" charset="0"/>
              <a:cs typeface="Times New Roman" panose="02020603050405020304" pitchFamily="18" charset="0"/>
            </a:endParaRPr>
          </a:p>
          <a:p>
            <a:endParaRPr lang="en-ZA" sz="1400" dirty="0">
              <a:latin typeface="Century Gothic" panose="020B0502020202020204" pitchFamily="34" charset="0"/>
              <a:ea typeface="Times New Roman" panose="02020603050405020304" pitchFamily="18" charset="0"/>
              <a:cs typeface="Times New Roman" panose="02020603050405020304" pitchFamily="18" charset="0"/>
            </a:endParaRPr>
          </a:p>
          <a:p>
            <a:endParaRPr lang="en-ZA" sz="1400" dirty="0">
              <a:effectLst/>
              <a:latin typeface="Century Gothic" panose="020B0502020202020204" pitchFamily="34" charset="0"/>
              <a:ea typeface="Times New Roman" panose="02020603050405020304" pitchFamily="18" charset="0"/>
              <a:cs typeface="Times New Roman" panose="02020603050405020304" pitchFamily="18" charset="0"/>
            </a:endParaRPr>
          </a:p>
          <a:p>
            <a:endParaRPr lang="en-ZA" sz="1400" dirty="0">
              <a:latin typeface="Century Gothic" panose="020B0502020202020204" pitchFamily="34" charset="0"/>
              <a:ea typeface="Times New Roman" panose="02020603050405020304" pitchFamily="18" charset="0"/>
              <a:cs typeface="Times New Roman" panose="02020603050405020304" pitchFamily="18" charset="0"/>
            </a:endParaRPr>
          </a:p>
          <a:p>
            <a:endParaRPr lang="en-ZA" sz="1400" dirty="0">
              <a:latin typeface="Century Gothic" panose="020B0502020202020204" pitchFamily="34" charset="0"/>
              <a:ea typeface="Times New Roman" panose="02020603050405020304" pitchFamily="18" charset="0"/>
              <a:cs typeface="Times New Roman" panose="02020603050405020304" pitchFamily="18" charset="0"/>
            </a:endParaRPr>
          </a:p>
          <a:p>
            <a:endParaRPr lang="en-ZA" sz="1400" dirty="0">
              <a:latin typeface="Century Gothic" panose="020B0502020202020204" pitchFamily="34" charset="0"/>
              <a:ea typeface="Times New Roman" panose="02020603050405020304" pitchFamily="18" charset="0"/>
              <a:cs typeface="Times New Roman" panose="02020603050405020304" pitchFamily="18" charset="0"/>
            </a:endParaRPr>
          </a:p>
          <a:p>
            <a:endParaRPr lang="en-ZA" sz="1400" dirty="0">
              <a:latin typeface="Century Gothic" panose="020B0502020202020204" pitchFamily="34" charset="0"/>
              <a:ea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ZA" sz="1400" dirty="0">
                <a:effectLst/>
                <a:latin typeface="Century Gothic" panose="020B0502020202020204" pitchFamily="34" charset="0"/>
                <a:ea typeface="Times New Roman" panose="02020603050405020304" pitchFamily="18" charset="0"/>
                <a:cs typeface="Times New Roman" panose="02020603050405020304" pitchFamily="18" charset="0"/>
              </a:rPr>
              <a:t>The total cost for the remuneration of recognised leaders will only be confirmed once the number and categories of Khoi-San leaders are confirmed by the Commission on Khoi-San Matters.</a:t>
            </a:r>
          </a:p>
          <a:p>
            <a:pPr marL="285750" indent="-285750" algn="just">
              <a:lnSpc>
                <a:spcPct val="150000"/>
              </a:lnSpc>
              <a:buFont typeface="Arial" panose="020B0604020202020204" pitchFamily="34" charset="0"/>
              <a:buChar char="•"/>
            </a:pPr>
            <a:r>
              <a:rPr lang="en-ZA" sz="1400" dirty="0">
                <a:effectLst/>
                <a:latin typeface="Century Gothic" panose="020B0502020202020204" pitchFamily="34" charset="0"/>
                <a:ea typeface="Times New Roman" panose="02020603050405020304" pitchFamily="18" charset="0"/>
                <a:cs typeface="Times New Roman" panose="02020603050405020304" pitchFamily="18" charset="0"/>
              </a:rPr>
              <a:t>The amounts listed above exclude provisions for tools of trade, transport, incidental and other expenditure. </a:t>
            </a:r>
          </a:p>
          <a:p>
            <a:endParaRPr lang="en-ZA" dirty="0">
              <a:latin typeface="Century Gothic" panose="020B0502020202020204" pitchFamily="34" charset="0"/>
              <a:ea typeface="Times New Roman" panose="02020603050405020304" pitchFamily="18" charset="0"/>
              <a:cs typeface="Times New Roman" panose="02020603050405020304" pitchFamily="18" charset="0"/>
            </a:endParaRPr>
          </a:p>
          <a:p>
            <a:endParaRPr lang="en-ZA" dirty="0">
              <a:latin typeface="Century Gothic" panose="020B0502020202020204" pitchFamily="34" charset="0"/>
              <a:ea typeface="Times New Roman" panose="02020603050405020304" pitchFamily="18" charset="0"/>
              <a:cs typeface="Times New Roman" panose="02020603050405020304" pitchFamily="18" charset="0"/>
            </a:endParaRPr>
          </a:p>
          <a:p>
            <a:endParaRPr lang="en-ZA" dirty="0">
              <a:latin typeface="Century Gothic" panose="020B0502020202020204" pitchFamily="34" charset="0"/>
              <a:cs typeface="Times New Roman" panose="02020603050405020304" pitchFamily="18" charset="0"/>
            </a:endParaRPr>
          </a:p>
          <a:p>
            <a:pPr marL="285750" indent="-285750">
              <a:buFont typeface="Arial" panose="020B0604020202020204" pitchFamily="34" charset="0"/>
              <a:buChar char="•"/>
            </a:pPr>
            <a:endParaRPr lang="en-US" dirty="0"/>
          </a:p>
        </p:txBody>
      </p:sp>
      <p:graphicFrame>
        <p:nvGraphicFramePr>
          <p:cNvPr id="7" name="Table 7">
            <a:extLst>
              <a:ext uri="{FF2B5EF4-FFF2-40B4-BE49-F238E27FC236}">
                <a16:creationId xmlns:a16="http://schemas.microsoft.com/office/drawing/2014/main" id="{D05A46C2-23D9-6091-C5DD-EA5234342204}"/>
              </a:ext>
            </a:extLst>
          </p:cNvPr>
          <p:cNvGraphicFramePr>
            <a:graphicFrameLocks noGrp="1"/>
          </p:cNvGraphicFramePr>
          <p:nvPr>
            <p:extLst>
              <p:ext uri="{D42A27DB-BD31-4B8C-83A1-F6EECF244321}">
                <p14:modId xmlns:p14="http://schemas.microsoft.com/office/powerpoint/2010/main" val="2631179994"/>
              </p:ext>
            </p:extLst>
          </p:nvPr>
        </p:nvGraphicFramePr>
        <p:xfrm>
          <a:off x="393701" y="3034593"/>
          <a:ext cx="10410293" cy="1971040"/>
        </p:xfrm>
        <a:graphic>
          <a:graphicData uri="http://schemas.openxmlformats.org/drawingml/2006/table">
            <a:tbl>
              <a:tblPr firstRow="1" bandRow="1">
                <a:tableStyleId>{5C22544A-7EE6-4342-B048-85BDC9FD1C3A}</a:tableStyleId>
              </a:tblPr>
              <a:tblGrid>
                <a:gridCol w="3826607">
                  <a:extLst>
                    <a:ext uri="{9D8B030D-6E8A-4147-A177-3AD203B41FA5}">
                      <a16:colId xmlns:a16="http://schemas.microsoft.com/office/drawing/2014/main" val="1884602280"/>
                    </a:ext>
                  </a:extLst>
                </a:gridCol>
                <a:gridCol w="1800665">
                  <a:extLst>
                    <a:ext uri="{9D8B030D-6E8A-4147-A177-3AD203B41FA5}">
                      <a16:colId xmlns:a16="http://schemas.microsoft.com/office/drawing/2014/main" val="1178347224"/>
                    </a:ext>
                  </a:extLst>
                </a:gridCol>
                <a:gridCol w="2180446">
                  <a:extLst>
                    <a:ext uri="{9D8B030D-6E8A-4147-A177-3AD203B41FA5}">
                      <a16:colId xmlns:a16="http://schemas.microsoft.com/office/drawing/2014/main" val="2586819458"/>
                    </a:ext>
                  </a:extLst>
                </a:gridCol>
                <a:gridCol w="2602575">
                  <a:extLst>
                    <a:ext uri="{9D8B030D-6E8A-4147-A177-3AD203B41FA5}">
                      <a16:colId xmlns:a16="http://schemas.microsoft.com/office/drawing/2014/main" val="2858139123"/>
                    </a:ext>
                  </a:extLst>
                </a:gridCol>
              </a:tblGrid>
              <a:tr h="370840">
                <a:tc>
                  <a:txBody>
                    <a:bodyPr/>
                    <a:lstStyle/>
                    <a:p>
                      <a:r>
                        <a:rPr lang="en-US" sz="1400" dirty="0"/>
                        <a:t>Position </a:t>
                      </a:r>
                    </a:p>
                  </a:txBody>
                  <a:tcPr/>
                </a:tc>
                <a:tc>
                  <a:txBody>
                    <a:bodyPr/>
                    <a:lstStyle/>
                    <a:p>
                      <a:r>
                        <a:rPr lang="en-US" sz="1400" dirty="0"/>
                        <a:t>Grade </a:t>
                      </a:r>
                    </a:p>
                  </a:txBody>
                  <a:tcPr/>
                </a:tc>
                <a:tc>
                  <a:txBody>
                    <a:bodyPr/>
                    <a:lstStyle/>
                    <a:p>
                      <a:r>
                        <a:rPr lang="en-US" sz="1400" dirty="0"/>
                        <a:t>Pay Level </a:t>
                      </a:r>
                    </a:p>
                  </a:txBody>
                  <a:tcPr/>
                </a:tc>
                <a:tc>
                  <a:txBody>
                    <a:bodyPr/>
                    <a:lstStyle/>
                    <a:p>
                      <a:r>
                        <a:rPr lang="en-US" sz="1400" dirty="0"/>
                        <a:t>Salary </a:t>
                      </a:r>
                      <a:r>
                        <a:rPr lang="en-US" sz="1400" dirty="0" err="1"/>
                        <a:t>p.a</a:t>
                      </a:r>
                      <a:r>
                        <a:rPr lang="en-US" sz="1400" dirty="0"/>
                        <a:t> </a:t>
                      </a:r>
                    </a:p>
                  </a:txBody>
                  <a:tcPr/>
                </a:tc>
                <a:extLst>
                  <a:ext uri="{0D108BD9-81ED-4DB2-BD59-A6C34878D82A}">
                    <a16:rowId xmlns:a16="http://schemas.microsoft.com/office/drawing/2014/main" val="3565583701"/>
                  </a:ext>
                </a:extLst>
              </a:tr>
              <a:tr h="370840">
                <a:tc>
                  <a:txBody>
                    <a:bodyPr/>
                    <a:lstStyle/>
                    <a:p>
                      <a:r>
                        <a:rPr lang="en-US" sz="1400" dirty="0"/>
                        <a:t>King or Queen</a:t>
                      </a:r>
                    </a:p>
                  </a:txBody>
                  <a:tcPr/>
                </a:tc>
                <a:tc>
                  <a:txBody>
                    <a:bodyPr/>
                    <a:lstStyle/>
                    <a:p>
                      <a:r>
                        <a:rPr lang="en-US" sz="1400" dirty="0"/>
                        <a:t>TA</a:t>
                      </a:r>
                    </a:p>
                  </a:txBody>
                  <a:tcPr/>
                </a:tc>
                <a:tc>
                  <a:txBody>
                    <a:bodyPr/>
                    <a:lstStyle/>
                    <a:p>
                      <a:r>
                        <a:rPr lang="en-US" sz="1400" dirty="0"/>
                        <a:t>1</a:t>
                      </a:r>
                    </a:p>
                  </a:txBody>
                  <a:tcPr/>
                </a:tc>
                <a:tc>
                  <a:txBody>
                    <a:bodyPr/>
                    <a:lstStyle/>
                    <a:p>
                      <a:r>
                        <a:rPr lang="en-ZA" sz="1400" kern="1200" dirty="0">
                          <a:solidFill>
                            <a:schemeClr val="dk1"/>
                          </a:solidFill>
                          <a:effectLst/>
                          <a:latin typeface="+mn-lt"/>
                          <a:ea typeface="+mn-ea"/>
                          <a:cs typeface="+mn-cs"/>
                        </a:rPr>
                        <a:t>R1 388 764</a:t>
                      </a:r>
                      <a:endParaRPr lang="en-US" sz="1400" dirty="0"/>
                    </a:p>
                  </a:txBody>
                  <a:tcPr/>
                </a:tc>
                <a:extLst>
                  <a:ext uri="{0D108BD9-81ED-4DB2-BD59-A6C34878D82A}">
                    <a16:rowId xmlns:a16="http://schemas.microsoft.com/office/drawing/2014/main" val="3118589978"/>
                  </a:ext>
                </a:extLst>
              </a:tr>
              <a:tr h="370840">
                <a:tc>
                  <a:txBody>
                    <a:bodyPr/>
                    <a:lstStyle/>
                    <a:p>
                      <a:r>
                        <a:rPr lang="en-US" sz="1400" dirty="0"/>
                        <a:t>Principal Traditional Leader</a:t>
                      </a:r>
                    </a:p>
                  </a:txBody>
                  <a:tcPr/>
                </a:tc>
                <a:tc>
                  <a:txBody>
                    <a:bodyPr/>
                    <a:lstStyle/>
                    <a:p>
                      <a:r>
                        <a:rPr lang="en-US" sz="1400" dirty="0"/>
                        <a:t>TB</a:t>
                      </a:r>
                    </a:p>
                  </a:txBody>
                  <a:tcPr/>
                </a:tc>
                <a:tc>
                  <a:txBody>
                    <a:bodyPr/>
                    <a:lstStyle/>
                    <a:p>
                      <a:r>
                        <a:rPr lang="en-US" sz="1400" dirty="0"/>
                        <a:t>1</a:t>
                      </a:r>
                    </a:p>
                  </a:txBody>
                  <a:tcPr/>
                </a:tc>
                <a:tc>
                  <a:txBody>
                    <a:bodyPr/>
                    <a:lstStyle/>
                    <a:p>
                      <a:r>
                        <a:rPr lang="en-US" sz="1400" dirty="0"/>
                        <a:t>R 1 277 668</a:t>
                      </a:r>
                    </a:p>
                  </a:txBody>
                  <a:tcPr/>
                </a:tc>
                <a:extLst>
                  <a:ext uri="{0D108BD9-81ED-4DB2-BD59-A6C34878D82A}">
                    <a16:rowId xmlns:a16="http://schemas.microsoft.com/office/drawing/2014/main" val="572535188"/>
                  </a:ext>
                </a:extLst>
              </a:tr>
              <a:tr h="487680">
                <a:tc>
                  <a:txBody>
                    <a:bodyPr/>
                    <a:lstStyle/>
                    <a:p>
                      <a:r>
                        <a:rPr lang="en-US" sz="1400" dirty="0"/>
                        <a:t>Senior Traditional Leader</a:t>
                      </a:r>
                    </a:p>
                  </a:txBody>
                  <a:tcPr/>
                </a:tc>
                <a:tc>
                  <a:txBody>
                    <a:bodyPr/>
                    <a:lstStyle/>
                    <a:p>
                      <a:r>
                        <a:rPr lang="en-US" sz="1400" dirty="0"/>
                        <a:t>TC</a:t>
                      </a:r>
                    </a:p>
                  </a:txBody>
                  <a:tcPr/>
                </a:tc>
                <a:tc>
                  <a:txBody>
                    <a:bodyPr/>
                    <a:lstStyle/>
                    <a:p>
                      <a:r>
                        <a:rPr lang="en-US" sz="1400" dirty="0"/>
                        <a:t>1</a:t>
                      </a:r>
                    </a:p>
                  </a:txBody>
                  <a:tcPr/>
                </a:tc>
                <a:tc>
                  <a:txBody>
                    <a:bodyPr/>
                    <a:lstStyle/>
                    <a:p>
                      <a:pPr marL="0" marR="0">
                        <a:lnSpc>
                          <a:spcPct val="115000"/>
                        </a:lnSpc>
                        <a:spcBef>
                          <a:spcPts val="0"/>
                        </a:spcBef>
                        <a:spcAft>
                          <a:spcPts val="0"/>
                        </a:spcAft>
                      </a:pPr>
                      <a:r>
                        <a:rPr lang="en-ZA" sz="1400" kern="1200" dirty="0">
                          <a:solidFill>
                            <a:schemeClr val="dk1"/>
                          </a:solidFill>
                          <a:effectLst/>
                          <a:latin typeface="+mn-lt"/>
                          <a:ea typeface="+mn-ea"/>
                          <a:cs typeface="+mn-cs"/>
                        </a:rPr>
                        <a:t>R 303 467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17698736"/>
                  </a:ext>
                </a:extLst>
              </a:tr>
              <a:tr h="370840">
                <a:tc>
                  <a:txBody>
                    <a:bodyPr/>
                    <a:lstStyle/>
                    <a:p>
                      <a:r>
                        <a:rPr lang="en-US" sz="1400" dirty="0"/>
                        <a:t>Headman or Headwoman</a:t>
                      </a:r>
                    </a:p>
                  </a:txBody>
                  <a:tcPr/>
                </a:tc>
                <a:tc>
                  <a:txBody>
                    <a:bodyPr/>
                    <a:lstStyle/>
                    <a:p>
                      <a:r>
                        <a:rPr lang="en-US" sz="1400" dirty="0"/>
                        <a:t>TD</a:t>
                      </a:r>
                    </a:p>
                  </a:txBody>
                  <a:tcPr/>
                </a:tc>
                <a:tc>
                  <a:txBody>
                    <a:bodyPr/>
                    <a:lstStyle/>
                    <a:p>
                      <a:r>
                        <a:rPr lang="en-US" sz="1400" dirty="0"/>
                        <a:t>1</a:t>
                      </a:r>
                    </a:p>
                  </a:txBody>
                  <a:tcPr/>
                </a:tc>
                <a:tc>
                  <a:txBody>
                    <a:bodyPr/>
                    <a:lstStyle/>
                    <a:p>
                      <a:pPr marL="0" marR="0" algn="l" defTabSz="914400" rtl="0" eaLnBrk="1" latinLnBrk="0" hangingPunct="1">
                        <a:lnSpc>
                          <a:spcPct val="115000"/>
                        </a:lnSpc>
                        <a:spcBef>
                          <a:spcPts val="0"/>
                        </a:spcBef>
                        <a:spcAft>
                          <a:spcPts val="0"/>
                        </a:spcAft>
                      </a:pPr>
                      <a:r>
                        <a:rPr lang="en-ZA" sz="1400" kern="1200" dirty="0">
                          <a:solidFill>
                            <a:schemeClr val="dk1"/>
                          </a:solidFill>
                          <a:effectLst/>
                          <a:latin typeface="+mn-lt"/>
                          <a:ea typeface="+mn-ea"/>
                          <a:cs typeface="+mn-cs"/>
                        </a:rPr>
                        <a:t>R 130 394</a:t>
                      </a:r>
                      <a:endParaRPr lang="en-US"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776535491"/>
                  </a:ext>
                </a:extLst>
              </a:tr>
            </a:tbl>
          </a:graphicData>
        </a:graphic>
      </p:graphicFrame>
    </p:spTree>
    <p:extLst>
      <p:ext uri="{BB962C8B-B14F-4D97-AF65-F5344CB8AC3E}">
        <p14:creationId xmlns:p14="http://schemas.microsoft.com/office/powerpoint/2010/main" val="57162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C279F-0668-762E-CB84-1519FADAD3FC}"/>
              </a:ext>
            </a:extLst>
          </p:cNvPr>
          <p:cNvSpPr>
            <a:spLocks noGrp="1"/>
          </p:cNvSpPr>
          <p:nvPr>
            <p:ph type="title"/>
          </p:nvPr>
        </p:nvSpPr>
        <p:spPr>
          <a:xfrm>
            <a:off x="364530" y="177359"/>
            <a:ext cx="11462940" cy="559256"/>
          </a:xfrm>
        </p:spPr>
        <p:txBody>
          <a:bodyPr/>
          <a:lstStyle/>
          <a:p>
            <a:r>
              <a:rPr lang="en-US" dirty="0"/>
              <a:t> Cost Implication –Implementation of the Act </a:t>
            </a:r>
          </a:p>
        </p:txBody>
      </p:sp>
      <p:sp>
        <p:nvSpPr>
          <p:cNvPr id="3" name="Slide Number Placeholder 2">
            <a:extLst>
              <a:ext uri="{FF2B5EF4-FFF2-40B4-BE49-F238E27FC236}">
                <a16:creationId xmlns:a16="http://schemas.microsoft.com/office/drawing/2014/main" id="{301D7CD1-BAFC-C06D-8FB6-EA919FD71D7E}"/>
              </a:ext>
            </a:extLst>
          </p:cNvPr>
          <p:cNvSpPr>
            <a:spLocks noGrp="1"/>
          </p:cNvSpPr>
          <p:nvPr>
            <p:ph type="sldNum" sz="quarter" idx="4"/>
          </p:nvPr>
        </p:nvSpPr>
        <p:spPr/>
        <p:txBody>
          <a:bodyPr/>
          <a:lstStyle/>
          <a:p>
            <a:fld id="{8406839F-D7A4-4E5D-B93D-768AD4D1DB36}" type="slidenum">
              <a:rPr lang="en-ZA" smtClean="0">
                <a:solidFill>
                  <a:srgbClr val="003399"/>
                </a:solidFill>
              </a:rPr>
              <a:pPr/>
              <a:t>27</a:t>
            </a:fld>
            <a:endParaRPr lang="en-ZA" dirty="0">
              <a:solidFill>
                <a:srgbClr val="003399"/>
              </a:solidFill>
            </a:endParaRPr>
          </a:p>
        </p:txBody>
      </p:sp>
      <p:sp>
        <p:nvSpPr>
          <p:cNvPr id="5" name="Text Placeholder 4">
            <a:extLst>
              <a:ext uri="{FF2B5EF4-FFF2-40B4-BE49-F238E27FC236}">
                <a16:creationId xmlns:a16="http://schemas.microsoft.com/office/drawing/2014/main" id="{CF693E16-3FA6-7988-566E-0A1A616572AF}"/>
              </a:ext>
            </a:extLst>
          </p:cNvPr>
          <p:cNvSpPr>
            <a:spLocks noGrp="1"/>
          </p:cNvSpPr>
          <p:nvPr>
            <p:ph type="body" sz="quarter" idx="10"/>
          </p:nvPr>
        </p:nvSpPr>
        <p:spPr>
          <a:xfrm>
            <a:off x="393701" y="1572077"/>
            <a:ext cx="11462940" cy="4896073"/>
          </a:xfrm>
        </p:spPr>
        <p:txBody>
          <a:bodyPr>
            <a:normAutofit/>
          </a:bodyPr>
          <a:lstStyle/>
          <a:p>
            <a:endParaRPr lang="en-US" sz="1800" b="0" dirty="0">
              <a:effectLst/>
              <a:latin typeface="Century Gothic" panose="020B0502020202020204" pitchFamily="34" charset="0"/>
              <a:ea typeface="Times New Roman" panose="02020603050405020304" pitchFamily="18" charset="0"/>
              <a:cs typeface="Arial" panose="020B0604020202020204" pitchFamily="34" charset="0"/>
            </a:endParaRPr>
          </a:p>
          <a:p>
            <a:endParaRPr lang="en-US" b="0" dirty="0"/>
          </a:p>
        </p:txBody>
      </p:sp>
      <p:sp>
        <p:nvSpPr>
          <p:cNvPr id="6" name="TextBox 5">
            <a:extLst>
              <a:ext uri="{FF2B5EF4-FFF2-40B4-BE49-F238E27FC236}">
                <a16:creationId xmlns:a16="http://schemas.microsoft.com/office/drawing/2014/main" id="{994970B0-8B93-1F91-E524-0C2818DC6F9B}"/>
              </a:ext>
            </a:extLst>
          </p:cNvPr>
          <p:cNvSpPr txBox="1"/>
          <p:nvPr/>
        </p:nvSpPr>
        <p:spPr>
          <a:xfrm>
            <a:off x="364530" y="1007183"/>
            <a:ext cx="11984502" cy="374526"/>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ZA" sz="1400" dirty="0">
                <a:latin typeface="Century Gothic" panose="020B0502020202020204" pitchFamily="34" charset="0"/>
                <a:ea typeface="Times New Roman" panose="02020603050405020304" pitchFamily="18" charset="0"/>
                <a:cs typeface="Times New Roman" panose="02020603050405020304" pitchFamily="18" charset="0"/>
              </a:rPr>
              <a:t>S</a:t>
            </a:r>
            <a:r>
              <a:rPr lang="en-ZA" sz="1400" dirty="0">
                <a:effectLst/>
                <a:latin typeface="Century Gothic" panose="020B0502020202020204" pitchFamily="34" charset="0"/>
                <a:ea typeface="Times New Roman" panose="02020603050405020304" pitchFamily="18" charset="0"/>
                <a:cs typeface="Times New Roman" panose="02020603050405020304" pitchFamily="18" charset="0"/>
              </a:rPr>
              <a:t>alaries for members of the houses (</a:t>
            </a:r>
            <a:r>
              <a:rPr lang="en-ZA" sz="1400" b="1" dirty="0">
                <a:effectLst/>
                <a:latin typeface="Century Gothic" panose="020B0502020202020204" pitchFamily="34" charset="0"/>
                <a:ea typeface="Times New Roman" panose="02020603050405020304" pitchFamily="18" charset="0"/>
                <a:cs typeface="Times New Roman" panose="02020603050405020304" pitchFamily="18" charset="0"/>
              </a:rPr>
              <a:t>Source No 47125, Government Gazette, 12 July 2022 (Proclamation notice 73 of 2022</a:t>
            </a:r>
            <a:r>
              <a:rPr lang="en-ZA" sz="1400" dirty="0">
                <a:effectLst/>
                <a:latin typeface="Century Gothic" panose="020B0502020202020204" pitchFamily="34" charset="0"/>
                <a:ea typeface="Times New Roman" panose="02020603050405020304" pitchFamily="18" charset="0"/>
                <a:cs typeface="Times New Roman" panose="02020603050405020304" pitchFamily="18" charset="0"/>
              </a:rPr>
              <a:t>). </a:t>
            </a:r>
          </a:p>
        </p:txBody>
      </p:sp>
      <p:graphicFrame>
        <p:nvGraphicFramePr>
          <p:cNvPr id="7" name="Table 7">
            <a:extLst>
              <a:ext uri="{FF2B5EF4-FFF2-40B4-BE49-F238E27FC236}">
                <a16:creationId xmlns:a16="http://schemas.microsoft.com/office/drawing/2014/main" id="{D05A46C2-23D9-6091-C5DD-EA5234342204}"/>
              </a:ext>
            </a:extLst>
          </p:cNvPr>
          <p:cNvGraphicFramePr>
            <a:graphicFrameLocks noGrp="1"/>
          </p:cNvGraphicFramePr>
          <p:nvPr>
            <p:extLst>
              <p:ext uri="{D42A27DB-BD31-4B8C-83A1-F6EECF244321}">
                <p14:modId xmlns:p14="http://schemas.microsoft.com/office/powerpoint/2010/main" val="189451776"/>
              </p:ext>
            </p:extLst>
          </p:nvPr>
        </p:nvGraphicFramePr>
        <p:xfrm>
          <a:off x="487484" y="1507225"/>
          <a:ext cx="8314202" cy="4343592"/>
        </p:xfrm>
        <a:graphic>
          <a:graphicData uri="http://schemas.openxmlformats.org/drawingml/2006/table">
            <a:tbl>
              <a:tblPr firstRow="1" bandRow="1">
                <a:tableStyleId>{5C22544A-7EE6-4342-B048-85BDC9FD1C3A}</a:tableStyleId>
              </a:tblPr>
              <a:tblGrid>
                <a:gridCol w="462085">
                  <a:extLst>
                    <a:ext uri="{9D8B030D-6E8A-4147-A177-3AD203B41FA5}">
                      <a16:colId xmlns:a16="http://schemas.microsoft.com/office/drawing/2014/main" val="1884602280"/>
                    </a:ext>
                  </a:extLst>
                </a:gridCol>
                <a:gridCol w="5530226">
                  <a:extLst>
                    <a:ext uri="{9D8B030D-6E8A-4147-A177-3AD203B41FA5}">
                      <a16:colId xmlns:a16="http://schemas.microsoft.com/office/drawing/2014/main" val="3710511217"/>
                    </a:ext>
                  </a:extLst>
                </a:gridCol>
                <a:gridCol w="2321891">
                  <a:extLst>
                    <a:ext uri="{9D8B030D-6E8A-4147-A177-3AD203B41FA5}">
                      <a16:colId xmlns:a16="http://schemas.microsoft.com/office/drawing/2014/main" val="2586819458"/>
                    </a:ext>
                  </a:extLst>
                </a:gridCol>
              </a:tblGrid>
              <a:tr h="370840">
                <a:tc>
                  <a:txBody>
                    <a:bodyPr/>
                    <a:lstStyle/>
                    <a:p>
                      <a:r>
                        <a:rPr lang="en-US" sz="1400" dirty="0">
                          <a:latin typeface="+mj-lt"/>
                        </a:rPr>
                        <a:t>No </a:t>
                      </a:r>
                    </a:p>
                  </a:txBody>
                  <a:tcPr/>
                </a:tc>
                <a:tc>
                  <a:txBody>
                    <a:bodyPr/>
                    <a:lstStyle/>
                    <a:p>
                      <a:r>
                        <a:rPr lang="en-US" sz="1400">
                          <a:latin typeface="+mj-lt"/>
                        </a:rPr>
                        <a:t>Grade </a:t>
                      </a:r>
                      <a:endParaRPr lang="en-US" sz="1400" dirty="0">
                        <a:latin typeface="+mj-lt"/>
                      </a:endParaRPr>
                    </a:p>
                  </a:txBody>
                  <a:tcPr/>
                </a:tc>
                <a:tc>
                  <a:txBody>
                    <a:bodyPr/>
                    <a:lstStyle/>
                    <a:p>
                      <a:r>
                        <a:rPr lang="en-US" sz="1400" dirty="0">
                          <a:latin typeface="+mj-lt"/>
                        </a:rPr>
                        <a:t>Salary </a:t>
                      </a:r>
                      <a:r>
                        <a:rPr lang="en-US" sz="1400" dirty="0" err="1">
                          <a:latin typeface="+mj-lt"/>
                        </a:rPr>
                        <a:t>p.a</a:t>
                      </a:r>
                      <a:endParaRPr lang="en-US" sz="1400" dirty="0">
                        <a:latin typeface="+mj-lt"/>
                      </a:endParaRPr>
                    </a:p>
                  </a:txBody>
                  <a:tcPr/>
                </a:tc>
                <a:extLst>
                  <a:ext uri="{0D108BD9-81ED-4DB2-BD59-A6C34878D82A}">
                    <a16:rowId xmlns:a16="http://schemas.microsoft.com/office/drawing/2014/main" val="3565583701"/>
                  </a:ext>
                </a:extLst>
              </a:tr>
              <a:tr h="370840">
                <a:tc>
                  <a:txBody>
                    <a:bodyPr/>
                    <a:lstStyle/>
                    <a:p>
                      <a:pPr marL="0" marR="0">
                        <a:lnSpc>
                          <a:spcPct val="150000"/>
                        </a:lnSpc>
                        <a:spcBef>
                          <a:spcPts val="0"/>
                        </a:spcBef>
                        <a:spcAft>
                          <a:spcPts val="0"/>
                        </a:spcAft>
                      </a:pPr>
                      <a:r>
                        <a:rPr lang="en-US" sz="1400" dirty="0">
                          <a:effectLst/>
                          <a:latin typeface="+mj-lt"/>
                          <a:ea typeface="Times New Roman" panose="02020603050405020304" pitchFamily="18" charset="0"/>
                          <a:cs typeface="Times New Roman" panose="02020603050405020304" pitchFamily="18" charset="0"/>
                        </a:rPr>
                        <a:t>1</a:t>
                      </a:r>
                      <a:endParaRPr lang="en-US"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400" dirty="0">
                          <a:effectLst/>
                          <a:latin typeface="+mj-lt"/>
                          <a:ea typeface="Times New Roman" panose="02020603050405020304" pitchFamily="18" charset="0"/>
                          <a:cs typeface="Times New Roman" panose="02020603050405020304" pitchFamily="18" charset="0"/>
                        </a:rPr>
                        <a:t>Full-time Chairperson: Provincial House of Traditional Leaders </a:t>
                      </a:r>
                      <a:endParaRPr lang="en-US"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400" dirty="0">
                          <a:effectLst/>
                          <a:latin typeface="+mj-lt"/>
                          <a:ea typeface="Times New Roman" panose="02020603050405020304" pitchFamily="18" charset="0"/>
                          <a:cs typeface="Times New Roman" panose="02020603050405020304" pitchFamily="18" charset="0"/>
                        </a:rPr>
                        <a:t>R860 954</a:t>
                      </a:r>
                      <a:endParaRPr lang="en-US" sz="14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8589978"/>
                  </a:ext>
                </a:extLst>
              </a:tr>
              <a:tr h="370840">
                <a:tc>
                  <a:txBody>
                    <a:bodyPr/>
                    <a:lstStyle/>
                    <a:p>
                      <a:pPr marL="0" marR="0">
                        <a:lnSpc>
                          <a:spcPct val="150000"/>
                        </a:lnSpc>
                        <a:spcBef>
                          <a:spcPts val="0"/>
                        </a:spcBef>
                        <a:spcAft>
                          <a:spcPts val="0"/>
                        </a:spcAft>
                      </a:pPr>
                      <a:r>
                        <a:rPr lang="en-US" sz="1400">
                          <a:effectLst/>
                          <a:latin typeface="+mj-lt"/>
                          <a:ea typeface="Times New Roman" panose="02020603050405020304" pitchFamily="18" charset="0"/>
                          <a:cs typeface="Times New Roman" panose="02020603050405020304" pitchFamily="18" charset="0"/>
                        </a:rPr>
                        <a:t>2</a:t>
                      </a:r>
                      <a:endParaRPr lang="en-US"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400">
                          <a:effectLst/>
                          <a:latin typeface="+mj-lt"/>
                          <a:ea typeface="Times New Roman" panose="02020603050405020304" pitchFamily="18" charset="0"/>
                          <a:cs typeface="Times New Roman" panose="02020603050405020304" pitchFamily="18" charset="0"/>
                        </a:rPr>
                        <a:t>Full-Time Deputy Chairperson Provincial House of Traditional Leaders</a:t>
                      </a:r>
                      <a:endParaRPr lang="en-US"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400" dirty="0">
                          <a:effectLst/>
                          <a:latin typeface="+mj-lt"/>
                          <a:ea typeface="Times New Roman" panose="02020603050405020304" pitchFamily="18" charset="0"/>
                          <a:cs typeface="Times New Roman" panose="02020603050405020304" pitchFamily="18" charset="0"/>
                        </a:rPr>
                        <a:t>R 799 501</a:t>
                      </a:r>
                      <a:endParaRPr lang="en-US" sz="14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2535188"/>
                  </a:ext>
                </a:extLst>
              </a:tr>
              <a:tr h="370840">
                <a:tc>
                  <a:txBody>
                    <a:bodyPr/>
                    <a:lstStyle/>
                    <a:p>
                      <a:pPr marL="0" marR="0">
                        <a:lnSpc>
                          <a:spcPct val="150000"/>
                        </a:lnSpc>
                        <a:spcBef>
                          <a:spcPts val="0"/>
                        </a:spcBef>
                        <a:spcAft>
                          <a:spcPts val="0"/>
                        </a:spcAft>
                      </a:pPr>
                      <a:r>
                        <a:rPr lang="en-US" sz="1400">
                          <a:effectLst/>
                          <a:latin typeface="+mj-lt"/>
                          <a:ea typeface="Times New Roman" panose="02020603050405020304" pitchFamily="18" charset="0"/>
                          <a:cs typeface="Times New Roman" panose="02020603050405020304" pitchFamily="18" charset="0"/>
                        </a:rPr>
                        <a:t>3</a:t>
                      </a:r>
                      <a:endParaRPr lang="en-US"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400" dirty="0">
                          <a:effectLst/>
                          <a:latin typeface="+mj-lt"/>
                          <a:ea typeface="Times New Roman" panose="02020603050405020304" pitchFamily="18" charset="0"/>
                          <a:cs typeface="Times New Roman" panose="02020603050405020304" pitchFamily="18" charset="0"/>
                        </a:rPr>
                        <a:t>Full-Time Member Provincial House of Traditional Leaders</a:t>
                      </a:r>
                      <a:endParaRPr lang="en-US"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400" dirty="0">
                          <a:effectLst/>
                          <a:latin typeface="+mj-lt"/>
                          <a:ea typeface="Times New Roman" panose="02020603050405020304" pitchFamily="18" charset="0"/>
                          <a:cs typeface="Times New Roman" panose="02020603050405020304" pitchFamily="18" charset="0"/>
                        </a:rPr>
                        <a:t>R 398 562</a:t>
                      </a:r>
                      <a:endParaRPr lang="en-US" sz="14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7698736"/>
                  </a:ext>
                </a:extLst>
              </a:tr>
              <a:tr h="370840">
                <a:tc gridSpan="3">
                  <a:txBody>
                    <a:bodyPr/>
                    <a:lstStyle/>
                    <a:p>
                      <a:pPr marL="0" marR="0" algn="ctr">
                        <a:lnSpc>
                          <a:spcPct val="150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Sitting Allowances for part-time positions*</a:t>
                      </a:r>
                    </a:p>
                  </a:txBody>
                  <a:tcPr marL="68580" marR="68580" marT="0" marB="0"/>
                </a:tc>
                <a:tc hMerge="1">
                  <a:txBody>
                    <a:bodyPr/>
                    <a:lstStyle/>
                    <a:p>
                      <a:endParaRPr lang="en-US"/>
                    </a:p>
                  </a:txBody>
                  <a:tcPr/>
                </a:tc>
                <a:tc hMerge="1">
                  <a:txBody>
                    <a:bodyPr/>
                    <a:lstStyle/>
                    <a:p>
                      <a:pPr marL="0" marR="0">
                        <a:lnSpc>
                          <a:spcPct val="150000"/>
                        </a:lnSpc>
                        <a:spcBef>
                          <a:spcPts val="0"/>
                        </a:spcBef>
                        <a:spcAft>
                          <a:spcPts val="0"/>
                        </a:spcAft>
                      </a:pPr>
                      <a:endParaRPr lang="en-US" sz="14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6986618"/>
                  </a:ext>
                </a:extLst>
              </a:tr>
              <a:tr h="370840">
                <a:tc>
                  <a:txBody>
                    <a:bodyPr/>
                    <a:lstStyle/>
                    <a:p>
                      <a:pPr marL="0" marR="0">
                        <a:lnSpc>
                          <a:spcPct val="150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1. </a:t>
                      </a:r>
                    </a:p>
                  </a:txBody>
                  <a:tcPr marL="68580" marR="68580" marT="0" marB="0"/>
                </a:tc>
                <a:tc>
                  <a:txBody>
                    <a:bodyPr/>
                    <a:lstStyle/>
                    <a:p>
                      <a:pPr marL="0" marR="0">
                        <a:lnSpc>
                          <a:spcPct val="150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Chairperson: </a:t>
                      </a:r>
                      <a:r>
                        <a:rPr lang="en-US" sz="1400" kern="1200" dirty="0">
                          <a:solidFill>
                            <a:schemeClr val="dk1"/>
                          </a:solidFill>
                          <a:effectLst/>
                          <a:latin typeface="+mn-lt"/>
                          <a:ea typeface="Times New Roman" panose="02020603050405020304" pitchFamily="18" charset="0"/>
                          <a:cs typeface="Times New Roman" panose="02020603050405020304" pitchFamily="18" charset="0"/>
                        </a:rPr>
                        <a:t>Provincial House of Traditional Leaders </a:t>
                      </a:r>
                      <a:endParaRPr lang="en-US"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400" kern="1200" dirty="0">
                          <a:solidFill>
                            <a:schemeClr val="dk1"/>
                          </a:solidFill>
                          <a:effectLst/>
                          <a:latin typeface="+mn-lt"/>
                          <a:ea typeface="Calibri" panose="020F0502020204030204" pitchFamily="34" charset="0"/>
                          <a:cs typeface="Times New Roman" panose="02020603050405020304" pitchFamily="18" charset="0"/>
                        </a:rPr>
                        <a:t>2 028</a:t>
                      </a:r>
                    </a:p>
                    <a:p>
                      <a:pPr marL="0" marR="0">
                        <a:lnSpc>
                          <a:spcPct val="150000"/>
                        </a:lnSpc>
                        <a:spcBef>
                          <a:spcPts val="0"/>
                        </a:spcBef>
                        <a:spcAft>
                          <a:spcPts val="0"/>
                        </a:spcAft>
                      </a:pPr>
                      <a:endParaRPr lang="en-US" sz="14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8503364"/>
                  </a:ext>
                </a:extLst>
              </a:tr>
              <a:tr h="370840">
                <a:tc>
                  <a:txBody>
                    <a:bodyPr/>
                    <a:lstStyle/>
                    <a:p>
                      <a:pPr marL="0" marR="0">
                        <a:lnSpc>
                          <a:spcPct val="150000"/>
                        </a:lnSpc>
                        <a:spcBef>
                          <a:spcPts val="0"/>
                        </a:spcBef>
                        <a:spcAft>
                          <a:spcPts val="0"/>
                        </a:spcAft>
                      </a:pPr>
                      <a:r>
                        <a:rPr lang="en-US" sz="1400" dirty="0">
                          <a:effectLst/>
                          <a:latin typeface="+mj-lt"/>
                          <a:ea typeface="Times New Roman" panose="02020603050405020304" pitchFamily="18" charset="0"/>
                          <a:cs typeface="Times New Roman" panose="02020603050405020304" pitchFamily="18" charset="0"/>
                        </a:rPr>
                        <a:t>2</a:t>
                      </a:r>
                      <a:endParaRPr lang="en-US"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400" dirty="0">
                          <a:effectLst/>
                          <a:latin typeface="+mj-lt"/>
                          <a:ea typeface="Times New Roman" panose="02020603050405020304" pitchFamily="18" charset="0"/>
                          <a:cs typeface="Times New Roman" panose="02020603050405020304" pitchFamily="18" charset="0"/>
                        </a:rPr>
                        <a:t>Deputy Chairperson Provincial House of Traditional Leaders</a:t>
                      </a:r>
                      <a:endParaRPr lang="en-US"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1 825</a:t>
                      </a:r>
                    </a:p>
                  </a:txBody>
                  <a:tcPr marL="68580" marR="68580" marT="0" marB="0"/>
                </a:tc>
                <a:extLst>
                  <a:ext uri="{0D108BD9-81ED-4DB2-BD59-A6C34878D82A}">
                    <a16:rowId xmlns:a16="http://schemas.microsoft.com/office/drawing/2014/main" val="3272795341"/>
                  </a:ext>
                </a:extLst>
              </a:tr>
              <a:tr h="370840">
                <a:tc>
                  <a:txBody>
                    <a:bodyPr/>
                    <a:lstStyle/>
                    <a:p>
                      <a:pPr marL="0" marR="0">
                        <a:lnSpc>
                          <a:spcPct val="150000"/>
                        </a:lnSpc>
                        <a:spcBef>
                          <a:spcPts val="0"/>
                        </a:spcBef>
                        <a:spcAft>
                          <a:spcPts val="0"/>
                        </a:spcAft>
                      </a:pPr>
                      <a:r>
                        <a:rPr lang="en-US" sz="1400">
                          <a:effectLst/>
                          <a:latin typeface="+mj-lt"/>
                          <a:ea typeface="Times New Roman" panose="02020603050405020304" pitchFamily="18" charset="0"/>
                          <a:cs typeface="Times New Roman" panose="02020603050405020304" pitchFamily="18" charset="0"/>
                        </a:rPr>
                        <a:t>3</a:t>
                      </a:r>
                      <a:endParaRPr lang="en-US"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400" dirty="0">
                          <a:effectLst/>
                          <a:latin typeface="+mj-lt"/>
                          <a:ea typeface="Times New Roman" panose="02020603050405020304" pitchFamily="18" charset="0"/>
                          <a:cs typeface="Times New Roman" panose="02020603050405020304" pitchFamily="18" charset="0"/>
                        </a:rPr>
                        <a:t>Member Provincial House of Traditional Leaders</a:t>
                      </a:r>
                      <a:endParaRPr lang="en-US"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1415</a:t>
                      </a:r>
                    </a:p>
                  </a:txBody>
                  <a:tcPr marL="68580" marR="68580" marT="0" marB="0"/>
                </a:tc>
                <a:extLst>
                  <a:ext uri="{0D108BD9-81ED-4DB2-BD59-A6C34878D82A}">
                    <a16:rowId xmlns:a16="http://schemas.microsoft.com/office/drawing/2014/main" val="1669442612"/>
                  </a:ext>
                </a:extLst>
              </a:tr>
              <a:tr h="370840">
                <a:tc gridSpan="3">
                  <a:txBody>
                    <a:bodyPr/>
                    <a:lstStyle/>
                    <a:p>
                      <a:pPr marL="0" marR="0">
                        <a:lnSpc>
                          <a:spcPct val="150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 In addition to sitting allowances, part –time members are entitled to their salaries as Traditional Leaders as well a subsistence costs ( reasonable and actual expense) and transport costs for their attendance of official meetings, workshops </a:t>
                      </a:r>
                      <a:r>
                        <a:rPr lang="en-US" sz="1400">
                          <a:effectLst/>
                          <a:latin typeface="+mj-lt"/>
                          <a:ea typeface="Calibri" panose="020F0502020204030204" pitchFamily="34" charset="0"/>
                          <a:cs typeface="Times New Roman" panose="02020603050405020304" pitchFamily="18" charset="0"/>
                        </a:rPr>
                        <a:t>&amp; conferences.</a:t>
                      </a:r>
                      <a:endParaRPr lang="en-US" sz="1400" dirty="0">
                        <a:effectLst/>
                        <a:latin typeface="+mj-lt"/>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pPr marL="0" marR="0">
                        <a:lnSpc>
                          <a:spcPct val="150000"/>
                        </a:lnSpc>
                        <a:spcBef>
                          <a:spcPts val="0"/>
                        </a:spcBef>
                        <a:spcAft>
                          <a:spcPts val="0"/>
                        </a:spcAft>
                      </a:pPr>
                      <a:endParaRPr lang="en-US" sz="14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8237523"/>
                  </a:ext>
                </a:extLst>
              </a:tr>
            </a:tbl>
          </a:graphicData>
        </a:graphic>
      </p:graphicFrame>
    </p:spTree>
    <p:extLst>
      <p:ext uri="{BB962C8B-B14F-4D97-AF65-F5344CB8AC3E}">
        <p14:creationId xmlns:p14="http://schemas.microsoft.com/office/powerpoint/2010/main" val="975733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C279F-0668-762E-CB84-1519FADAD3FC}"/>
              </a:ext>
            </a:extLst>
          </p:cNvPr>
          <p:cNvSpPr>
            <a:spLocks noGrp="1"/>
          </p:cNvSpPr>
          <p:nvPr>
            <p:ph type="title"/>
          </p:nvPr>
        </p:nvSpPr>
        <p:spPr/>
        <p:txBody>
          <a:bodyPr/>
          <a:lstStyle/>
          <a:p>
            <a:r>
              <a:rPr lang="en-US" sz="2000" dirty="0"/>
              <a:t>Constitutional Court Judgement</a:t>
            </a:r>
            <a:endParaRPr lang="en-US" sz="2100" dirty="0"/>
          </a:p>
        </p:txBody>
      </p:sp>
      <p:sp>
        <p:nvSpPr>
          <p:cNvPr id="3" name="Slide Number Placeholder 2">
            <a:extLst>
              <a:ext uri="{FF2B5EF4-FFF2-40B4-BE49-F238E27FC236}">
                <a16:creationId xmlns:a16="http://schemas.microsoft.com/office/drawing/2014/main" id="{301D7CD1-BAFC-C06D-8FB6-EA919FD71D7E}"/>
              </a:ext>
            </a:extLst>
          </p:cNvPr>
          <p:cNvSpPr>
            <a:spLocks noGrp="1"/>
          </p:cNvSpPr>
          <p:nvPr>
            <p:ph type="sldNum" sz="quarter" idx="4"/>
          </p:nvPr>
        </p:nvSpPr>
        <p:spPr/>
        <p:txBody>
          <a:bodyPr/>
          <a:lstStyle/>
          <a:p>
            <a:fld id="{8406839F-D7A4-4E5D-B93D-768AD4D1DB36}" type="slidenum">
              <a:rPr lang="en-ZA" smtClean="0">
                <a:solidFill>
                  <a:srgbClr val="003399"/>
                </a:solidFill>
              </a:rPr>
              <a:pPr/>
              <a:t>28</a:t>
            </a:fld>
            <a:endParaRPr lang="en-ZA" dirty="0">
              <a:solidFill>
                <a:srgbClr val="003399"/>
              </a:solidFill>
            </a:endParaRPr>
          </a:p>
        </p:txBody>
      </p:sp>
      <p:sp>
        <p:nvSpPr>
          <p:cNvPr id="5" name="Text Placeholder 4">
            <a:extLst>
              <a:ext uri="{FF2B5EF4-FFF2-40B4-BE49-F238E27FC236}">
                <a16:creationId xmlns:a16="http://schemas.microsoft.com/office/drawing/2014/main" id="{CF693E16-3FA6-7988-566E-0A1A616572AF}"/>
              </a:ext>
            </a:extLst>
          </p:cNvPr>
          <p:cNvSpPr>
            <a:spLocks noGrp="1"/>
          </p:cNvSpPr>
          <p:nvPr>
            <p:ph type="body" sz="quarter" idx="10"/>
          </p:nvPr>
        </p:nvSpPr>
        <p:spPr>
          <a:xfrm>
            <a:off x="393701" y="987879"/>
            <a:ext cx="11462940" cy="5480271"/>
          </a:xfrm>
        </p:spPr>
        <p:txBody>
          <a:bodyPr>
            <a:normAutofit/>
          </a:bodyPr>
          <a:lstStyle/>
          <a:p>
            <a:pPr algn="just">
              <a:lnSpc>
                <a:spcPct val="170000"/>
              </a:lnSpc>
            </a:pPr>
            <a:r>
              <a:rPr lang="en-US" sz="1300" dirty="0">
                <a:ea typeface="Times New Roman" panose="02020603050405020304" pitchFamily="18" charset="0"/>
                <a:cs typeface="Arial" panose="020B0604020202020204" pitchFamily="34" charset="0"/>
              </a:rPr>
              <a:t>Mogale and Others v Speaker of the National Assembly and Others  (</a:t>
            </a:r>
            <a:r>
              <a:rPr lang="en-US" sz="1300" dirty="0">
                <a:solidFill>
                  <a:srgbClr val="000000"/>
                </a:solidFill>
                <a:ea typeface="Calibri" panose="020F0502020204030204" pitchFamily="34" charset="0"/>
              </a:rPr>
              <a:t>Case Number: CCT 73/22)  </a:t>
            </a:r>
            <a:endParaRPr lang="en-US" sz="1300" dirty="0">
              <a:ea typeface="Times New Roman" panose="02020603050405020304" pitchFamily="18" charset="0"/>
              <a:cs typeface="Arial" panose="020B0604020202020204" pitchFamily="34" charset="0"/>
            </a:endParaRPr>
          </a:p>
          <a:p>
            <a:pPr marL="228600" lvl="1" indent="-228600" algn="just">
              <a:lnSpc>
                <a:spcPct val="110000"/>
              </a:lnSpc>
              <a:spcBef>
                <a:spcPct val="0"/>
              </a:spcBef>
              <a:buFont typeface="Arial" panose="020B0604020202020204" pitchFamily="34" charset="0"/>
              <a:buChar char="•"/>
              <a:defRPr/>
            </a:pPr>
            <a:r>
              <a:rPr lang="en-US" altLang="en-US" sz="1300" dirty="0">
                <a:solidFill>
                  <a:srgbClr val="000000"/>
                </a:solidFill>
                <a:cs typeface="Arial" panose="020B0604020202020204" pitchFamily="34" charset="0"/>
              </a:rPr>
              <a:t>The applicants </a:t>
            </a:r>
            <a:r>
              <a:rPr lang="en-ZA" altLang="en-US" sz="1300" dirty="0">
                <a:solidFill>
                  <a:srgbClr val="000000"/>
                </a:solidFill>
                <a:cs typeface="Arial" panose="020B0604020202020204" pitchFamily="34" charset="0"/>
              </a:rPr>
              <a:t>raised a few constitutional objections to the content of the Act, including that it entrenches and worsens the position under the Framework Act, however the Court </a:t>
            </a:r>
            <a:r>
              <a:rPr lang="en-US" altLang="en-US" sz="1300" dirty="0">
                <a:solidFill>
                  <a:srgbClr val="000000"/>
                </a:solidFill>
                <a:cs typeface="Arial" panose="020B0604020202020204" pitchFamily="34" charset="0"/>
              </a:rPr>
              <a:t>mainly considered the challenge on what the applicants regarded as insufficient Parliamentary public participation processes.</a:t>
            </a:r>
          </a:p>
          <a:p>
            <a:pPr marL="228600" lvl="1" indent="-228600" algn="just">
              <a:lnSpc>
                <a:spcPct val="110000"/>
              </a:lnSpc>
              <a:spcBef>
                <a:spcPct val="0"/>
              </a:spcBef>
              <a:buNone/>
              <a:defRPr/>
            </a:pPr>
            <a:endParaRPr lang="en-US" altLang="en-US" sz="1300" dirty="0">
              <a:solidFill>
                <a:srgbClr val="000000"/>
              </a:solidFill>
              <a:cs typeface="Arial" panose="020B0604020202020204" pitchFamily="34" charset="0"/>
            </a:endParaRPr>
          </a:p>
          <a:p>
            <a:pPr marL="228600" indent="-228600" algn="just">
              <a:spcBef>
                <a:spcPct val="0"/>
              </a:spcBef>
              <a:buFont typeface="Arial" panose="020B0604020202020204" pitchFamily="34" charset="0"/>
              <a:buChar char="•"/>
              <a:defRPr/>
            </a:pPr>
            <a:r>
              <a:rPr lang="en-US" altLang="en-US" sz="1300" b="0" dirty="0">
                <a:solidFill>
                  <a:srgbClr val="000000"/>
                </a:solidFill>
                <a:ea typeface="Calibri" panose="020F0502020204030204" pitchFamily="34" charset="0"/>
                <a:cs typeface="Arial" panose="020B0604020202020204" pitchFamily="34" charset="0"/>
              </a:rPr>
              <a:t>On 30 May 2023, the Constitutional Court delivered its judgement on the matter and, amongst others, made the following orders:-</a:t>
            </a:r>
          </a:p>
          <a:p>
            <a:pPr algn="just">
              <a:spcBef>
                <a:spcPct val="0"/>
              </a:spcBef>
              <a:defRPr/>
            </a:pPr>
            <a:endParaRPr lang="en-US" altLang="en-US" sz="1300" b="0" dirty="0">
              <a:solidFill>
                <a:srgbClr val="000000"/>
              </a:solidFill>
              <a:ea typeface="Calibri" panose="020F0502020204030204" pitchFamily="34" charset="0"/>
              <a:cs typeface="Arial" panose="020B0604020202020204" pitchFamily="34" charset="0"/>
            </a:endParaRPr>
          </a:p>
          <a:p>
            <a:pPr marL="1006475" indent="-285750" algn="just">
              <a:spcBef>
                <a:spcPct val="0"/>
              </a:spcBef>
              <a:buFontTx/>
              <a:buChar char="-"/>
              <a:defRPr/>
            </a:pPr>
            <a:r>
              <a:rPr lang="en-US" altLang="en-US" sz="1300" b="0" i="1" dirty="0">
                <a:solidFill>
                  <a:srgbClr val="000000"/>
                </a:solidFill>
                <a:ea typeface="Calibri" panose="020F0502020204030204" pitchFamily="34" charset="0"/>
                <a:cs typeface="Arial" panose="020B0604020202020204" pitchFamily="34" charset="0"/>
              </a:rPr>
              <a:t>“It is declared that Parliament has failed to comply with its constitutional obligation to facilitate public involvement before passing the Traditional and Khoi-San Leadership Act 3 of 2019 (Act). </a:t>
            </a:r>
          </a:p>
          <a:p>
            <a:pPr marL="1006475" indent="-285750" algn="just">
              <a:spcBef>
                <a:spcPct val="0"/>
              </a:spcBef>
              <a:buFontTx/>
              <a:buChar char="-"/>
              <a:defRPr/>
            </a:pPr>
            <a:r>
              <a:rPr lang="en-US" altLang="en-US" sz="1300" b="0" i="1" dirty="0">
                <a:solidFill>
                  <a:srgbClr val="000000"/>
                </a:solidFill>
                <a:ea typeface="Calibri" panose="020F0502020204030204" pitchFamily="34" charset="0"/>
                <a:cs typeface="Arial" panose="020B0604020202020204" pitchFamily="34" charset="0"/>
              </a:rPr>
              <a:t>The Act was, as a consequence, adopted in a manner that is inconsistent with the Constitution and is therefore declared invalid. </a:t>
            </a:r>
          </a:p>
          <a:p>
            <a:pPr marL="1006475" indent="-285750" algn="just">
              <a:spcBef>
                <a:spcPct val="0"/>
              </a:spcBef>
              <a:buFontTx/>
              <a:buChar char="-"/>
              <a:defRPr/>
            </a:pPr>
            <a:r>
              <a:rPr lang="en-US" altLang="en-US" sz="1300" b="0" i="1" dirty="0">
                <a:solidFill>
                  <a:srgbClr val="000000"/>
                </a:solidFill>
                <a:ea typeface="Calibri" panose="020F0502020204030204" pitchFamily="34" charset="0"/>
                <a:cs typeface="Arial" panose="020B0604020202020204" pitchFamily="34" charset="0"/>
              </a:rPr>
              <a:t>The order declaring the Act invalid is suspended for a period of 24 months to enable Parliament to re-enact the statute in a manner that is consistent with the Constitution or to pass another statute in a manner that is consistent with the Constitution.”</a:t>
            </a:r>
          </a:p>
          <a:p>
            <a:pPr marL="720725" algn="just">
              <a:spcBef>
                <a:spcPct val="0"/>
              </a:spcBef>
              <a:defRPr/>
            </a:pPr>
            <a:endParaRPr lang="en-US" altLang="en-US" sz="1300" b="0" i="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39713" lvl="0" indent="-239713" algn="just" defTabSz="457200" eaLnBrk="0" fontAlgn="base" hangingPunct="0">
              <a:spcBef>
                <a:spcPct val="0"/>
              </a:spcBef>
              <a:spcAft>
                <a:spcPct val="0"/>
              </a:spcAft>
              <a:buFont typeface="Arial" panose="020B0604020202020204" pitchFamily="34" charset="0"/>
              <a:buChar char="•"/>
              <a:defRPr/>
            </a:pPr>
            <a:r>
              <a:rPr lang="en-US" altLang="en-US" sz="1300" b="0" dirty="0">
                <a:solidFill>
                  <a:srgbClr val="000000"/>
                </a:solidFill>
                <a:ea typeface="Calibri" panose="020F0502020204030204" pitchFamily="34" charset="0"/>
                <a:cs typeface="Arial" panose="020B0604020202020204" pitchFamily="34" charset="0"/>
              </a:rPr>
              <a:t>The Act remains valid until 29 May 2027 and may therefore continue to be implemented.</a:t>
            </a:r>
          </a:p>
          <a:p>
            <a:pPr marL="239713" lvl="0" indent="-239713" algn="just" defTabSz="457200" eaLnBrk="0" fontAlgn="base" hangingPunct="0">
              <a:spcBef>
                <a:spcPct val="0"/>
              </a:spcBef>
              <a:spcAft>
                <a:spcPct val="0"/>
              </a:spcAft>
              <a:buFont typeface="Arial" panose="020B0604020202020204" pitchFamily="34" charset="0"/>
              <a:buChar char="•"/>
              <a:defRPr/>
            </a:pPr>
            <a:endParaRPr lang="en-US" altLang="en-US" sz="1300" b="0" dirty="0">
              <a:solidFill>
                <a:srgbClr val="000000"/>
              </a:solidFill>
              <a:ea typeface="Calibri" panose="020F0502020204030204" pitchFamily="34" charset="0"/>
              <a:cs typeface="Arial" panose="020B0604020202020204" pitchFamily="34" charset="0"/>
            </a:endParaRPr>
          </a:p>
          <a:p>
            <a:pPr marL="239713" lvl="0" indent="-239713" algn="just" defTabSz="457200" eaLnBrk="0" fontAlgn="base" hangingPunct="0">
              <a:spcBef>
                <a:spcPct val="0"/>
              </a:spcBef>
              <a:spcAft>
                <a:spcPct val="0"/>
              </a:spcAft>
              <a:buFont typeface="Arial" panose="020B0604020202020204" pitchFamily="34" charset="0"/>
              <a:buChar char="•"/>
              <a:defRPr/>
            </a:pPr>
            <a:r>
              <a:rPr lang="en-US" altLang="en-US" sz="1300" b="0" dirty="0">
                <a:solidFill>
                  <a:srgbClr val="000000"/>
                </a:solidFill>
                <a:ea typeface="Calibri" panose="020F0502020204030204" pitchFamily="34" charset="0"/>
                <a:cs typeface="Arial" panose="020B0604020202020204" pitchFamily="34" charset="0"/>
              </a:rPr>
              <a:t>Should Parliament not re-enact the Act or enact a new Act within the period of suspension, the current Act will automatically be invalid retrospectively and everything that was done in terms of the Act will be null and void. </a:t>
            </a:r>
          </a:p>
          <a:p>
            <a:pPr marL="239713" lvl="0" indent="-239713" algn="just" defTabSz="457200" eaLnBrk="0" fontAlgn="base" hangingPunct="0">
              <a:spcBef>
                <a:spcPct val="0"/>
              </a:spcBef>
              <a:spcAft>
                <a:spcPct val="0"/>
              </a:spcAft>
              <a:buFont typeface="Arial" panose="020B0604020202020204" pitchFamily="34" charset="0"/>
              <a:buChar char="•"/>
              <a:defRPr/>
            </a:pPr>
            <a:endParaRPr lang="en-US" altLang="en-US" sz="1300" b="0" dirty="0">
              <a:solidFill>
                <a:srgbClr val="000000"/>
              </a:solidFill>
              <a:ea typeface="Calibri" panose="020F0502020204030204" pitchFamily="34" charset="0"/>
              <a:cs typeface="Arial" panose="020B0604020202020204" pitchFamily="34" charset="0"/>
            </a:endParaRPr>
          </a:p>
          <a:p>
            <a:pPr marL="239713" lvl="0" indent="-239713" algn="just" defTabSz="457200" eaLnBrk="0" fontAlgn="base" hangingPunct="0">
              <a:spcBef>
                <a:spcPct val="0"/>
              </a:spcBef>
              <a:spcAft>
                <a:spcPct val="0"/>
              </a:spcAft>
              <a:buFont typeface="Arial" panose="020B0604020202020204" pitchFamily="34" charset="0"/>
              <a:buChar char="•"/>
              <a:defRPr/>
            </a:pPr>
            <a:r>
              <a:rPr lang="en-US" altLang="en-US" sz="1300" b="0">
                <a:solidFill>
                  <a:srgbClr val="000000"/>
                </a:solidFill>
                <a:ea typeface="Calibri" panose="020F0502020204030204" pitchFamily="34" charset="0"/>
                <a:cs typeface="Arial" panose="020B0604020202020204" pitchFamily="34" charset="0"/>
              </a:rPr>
              <a:t>In which case, </a:t>
            </a:r>
            <a:r>
              <a:rPr lang="en-US" altLang="en-US" sz="1300" b="0" dirty="0">
                <a:solidFill>
                  <a:srgbClr val="000000"/>
                </a:solidFill>
                <a:ea typeface="Calibri" panose="020F0502020204030204" pitchFamily="34" charset="0"/>
                <a:cs typeface="Arial" panose="020B0604020202020204" pitchFamily="34" charset="0"/>
              </a:rPr>
              <a:t>the previous (repealed) laws (the Traditional Leadership and Governance Framework Act, 2003 and the National House of Traditional Leaders Act, 2009) will automatically be reinstated. </a:t>
            </a:r>
          </a:p>
          <a:p>
            <a:pPr marL="239713" lvl="0" indent="-239713" algn="just" defTabSz="457200" eaLnBrk="0" fontAlgn="base" hangingPunct="0">
              <a:spcBef>
                <a:spcPct val="0"/>
              </a:spcBef>
              <a:spcAft>
                <a:spcPct val="0"/>
              </a:spcAft>
              <a:buFont typeface="Arial" panose="020B0604020202020204" pitchFamily="34" charset="0"/>
              <a:buChar char="•"/>
              <a:defRPr/>
            </a:pPr>
            <a:endParaRPr lang="en-US" altLang="en-US" sz="1300" b="0" dirty="0">
              <a:solidFill>
                <a:srgbClr val="000000"/>
              </a:solidFill>
              <a:ea typeface="Calibri" panose="020F0502020204030204" pitchFamily="34" charset="0"/>
              <a:cs typeface="Arial" panose="020B0604020202020204" pitchFamily="34" charset="0"/>
            </a:endParaRPr>
          </a:p>
          <a:p>
            <a:pPr marL="239713" lvl="0" indent="-239713" algn="just" defTabSz="457200" eaLnBrk="0" fontAlgn="base" hangingPunct="0">
              <a:spcBef>
                <a:spcPct val="0"/>
              </a:spcBef>
              <a:spcAft>
                <a:spcPct val="0"/>
              </a:spcAft>
              <a:buFont typeface="Arial" panose="020B0604020202020204" pitchFamily="34" charset="0"/>
              <a:buChar char="•"/>
              <a:defRPr/>
            </a:pPr>
            <a:r>
              <a:rPr lang="en-US" altLang="en-US" sz="1300" b="0" dirty="0">
                <a:solidFill>
                  <a:srgbClr val="000000"/>
                </a:solidFill>
                <a:ea typeface="Calibri" panose="020F0502020204030204" pitchFamily="34" charset="0"/>
                <a:cs typeface="Arial" panose="020B0604020202020204" pitchFamily="34" charset="0"/>
              </a:rPr>
              <a:t>Should Parliament not be able to meet the deadline set by the Constitutional Court, Parliament may approach the Court for an extension of the original 24-month period. However, Parliament will have to indicate to the Court which processes it already commenced with (and </a:t>
            </a:r>
            <a:r>
              <a:rPr lang="en-US" altLang="en-US" sz="1300" b="0" dirty="0" err="1">
                <a:solidFill>
                  <a:srgbClr val="000000"/>
                </a:solidFill>
                <a:ea typeface="Calibri" panose="020F0502020204030204" pitchFamily="34" charset="0"/>
                <a:cs typeface="Arial" panose="020B0604020202020204" pitchFamily="34" charset="0"/>
              </a:rPr>
              <a:t>finalised</a:t>
            </a:r>
            <a:r>
              <a:rPr lang="en-US" altLang="en-US" sz="1300" b="0" dirty="0">
                <a:solidFill>
                  <a:srgbClr val="000000"/>
                </a:solidFill>
                <a:ea typeface="Calibri" panose="020F0502020204030204" pitchFamily="34" charset="0"/>
                <a:cs typeface="Arial" panose="020B0604020202020204" pitchFamily="34" charset="0"/>
              </a:rPr>
              <a:t>) to comply with the Court order.</a:t>
            </a:r>
          </a:p>
          <a:p>
            <a:pPr marL="285750" indent="-285750">
              <a:lnSpc>
                <a:spcPct val="150000"/>
              </a:lnSpc>
              <a:buFont typeface="Arial" panose="020B0604020202020204" pitchFamily="34" charset="0"/>
              <a:buChar char="•"/>
            </a:pPr>
            <a:endParaRPr lang="en-US" sz="1800" b="0" dirty="0">
              <a:effectLst/>
              <a:latin typeface="Times New Roman" panose="02020603050405020304" pitchFamily="18" charset="0"/>
              <a:ea typeface="Times New Roman" panose="02020603050405020304" pitchFamily="18" charset="0"/>
            </a:endParaRPr>
          </a:p>
          <a:p>
            <a:pPr marL="285750" indent="-285750">
              <a:lnSpc>
                <a:spcPct val="150000"/>
              </a:lnSpc>
              <a:buFont typeface="Arial" panose="020B0604020202020204" pitchFamily="34" charset="0"/>
              <a:buChar char="•"/>
            </a:pPr>
            <a:endParaRPr lang="en-US" sz="1800" b="0" dirty="0">
              <a:effectLst/>
              <a:latin typeface="Times New Roman" panose="02020603050405020304" pitchFamily="18" charset="0"/>
              <a:ea typeface="Times New Roman" panose="02020603050405020304" pitchFamily="18" charset="0"/>
            </a:endParaRPr>
          </a:p>
          <a:p>
            <a:endParaRPr lang="en-US" b="0" dirty="0"/>
          </a:p>
        </p:txBody>
      </p:sp>
    </p:spTree>
    <p:extLst>
      <p:ext uri="{BB962C8B-B14F-4D97-AF65-F5344CB8AC3E}">
        <p14:creationId xmlns:p14="http://schemas.microsoft.com/office/powerpoint/2010/main" val="1945182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C279F-0668-762E-CB84-1519FADAD3FC}"/>
              </a:ext>
            </a:extLst>
          </p:cNvPr>
          <p:cNvSpPr>
            <a:spLocks noGrp="1"/>
          </p:cNvSpPr>
          <p:nvPr>
            <p:ph type="title"/>
          </p:nvPr>
        </p:nvSpPr>
        <p:spPr/>
        <p:txBody>
          <a:bodyPr/>
          <a:lstStyle/>
          <a:p>
            <a:r>
              <a:rPr lang="en-US" sz="2000" dirty="0"/>
              <a:t>Cabinet Statement – 20 September 2024 (in response to the judgement) ( for Noting) </a:t>
            </a:r>
            <a:endParaRPr lang="en-US" sz="2100" dirty="0"/>
          </a:p>
        </p:txBody>
      </p:sp>
      <p:sp>
        <p:nvSpPr>
          <p:cNvPr id="3" name="Slide Number Placeholder 2">
            <a:extLst>
              <a:ext uri="{FF2B5EF4-FFF2-40B4-BE49-F238E27FC236}">
                <a16:creationId xmlns:a16="http://schemas.microsoft.com/office/drawing/2014/main" id="{301D7CD1-BAFC-C06D-8FB6-EA919FD71D7E}"/>
              </a:ext>
            </a:extLst>
          </p:cNvPr>
          <p:cNvSpPr>
            <a:spLocks noGrp="1"/>
          </p:cNvSpPr>
          <p:nvPr>
            <p:ph type="sldNum" sz="quarter" idx="4"/>
          </p:nvPr>
        </p:nvSpPr>
        <p:spPr/>
        <p:txBody>
          <a:bodyPr/>
          <a:lstStyle/>
          <a:p>
            <a:fld id="{8406839F-D7A4-4E5D-B93D-768AD4D1DB36}" type="slidenum">
              <a:rPr lang="en-ZA" smtClean="0">
                <a:solidFill>
                  <a:srgbClr val="003399"/>
                </a:solidFill>
              </a:rPr>
              <a:pPr/>
              <a:t>29</a:t>
            </a:fld>
            <a:endParaRPr lang="en-ZA" dirty="0">
              <a:solidFill>
                <a:srgbClr val="003399"/>
              </a:solidFill>
            </a:endParaRPr>
          </a:p>
        </p:txBody>
      </p:sp>
      <p:sp>
        <p:nvSpPr>
          <p:cNvPr id="5" name="Text Placeholder 4">
            <a:extLst>
              <a:ext uri="{FF2B5EF4-FFF2-40B4-BE49-F238E27FC236}">
                <a16:creationId xmlns:a16="http://schemas.microsoft.com/office/drawing/2014/main" id="{CF693E16-3FA6-7988-566E-0A1A616572AF}"/>
              </a:ext>
            </a:extLst>
          </p:cNvPr>
          <p:cNvSpPr>
            <a:spLocks noGrp="1"/>
          </p:cNvSpPr>
          <p:nvPr>
            <p:ph type="body" sz="quarter" idx="10"/>
          </p:nvPr>
        </p:nvSpPr>
        <p:spPr>
          <a:xfrm>
            <a:off x="393701" y="987879"/>
            <a:ext cx="11462940" cy="5480271"/>
          </a:xfrm>
        </p:spPr>
        <p:txBody>
          <a:bodyPr>
            <a:normAutofit/>
          </a:bodyPr>
          <a:lstStyle/>
          <a:p>
            <a:pPr marL="285750" indent="-285750">
              <a:lnSpc>
                <a:spcPct val="150000"/>
              </a:lnSpc>
              <a:buFont typeface="Arial" panose="020B0604020202020204" pitchFamily="34" charset="0"/>
              <a:buChar char="•"/>
            </a:pPr>
            <a:r>
              <a:rPr lang="en-US" b="0" dirty="0"/>
              <a:t>Cabinet approved the submission of the Traditional Khoi-San Leadership Bill of 2024 to Parliament. The Bill is a response to the Constitutional Court ruling that declared the Traditional and Khoi-San Leadership Act, 2019 (Act 3 of 2019) invalid based on insufficient public participation by Parliament.</a:t>
            </a:r>
          </a:p>
          <a:p>
            <a:pPr marL="285750" indent="-285750">
              <a:lnSpc>
                <a:spcPct val="150000"/>
              </a:lnSpc>
              <a:buFont typeface="Arial" panose="020B0604020202020204" pitchFamily="34" charset="0"/>
              <a:buChar char="•"/>
            </a:pPr>
            <a:r>
              <a:rPr lang="en-US" b="0" dirty="0"/>
              <a:t>The Bill will give Parliament an opportunity to comply with the order of the Constitutional Court. The Traditional and Khoi-San Leadership Act of 2019 replaced the Traditional Leadership and Governance Framework Act, 2003 (Act 41 of 2003).</a:t>
            </a:r>
          </a:p>
          <a:p>
            <a:pPr marL="285750" indent="-285750">
              <a:lnSpc>
                <a:spcPct val="150000"/>
              </a:lnSpc>
              <a:buFont typeface="Arial" panose="020B0604020202020204" pitchFamily="34" charset="0"/>
              <a:buChar char="•"/>
            </a:pPr>
            <a:endParaRPr lang="en-US" sz="1800" b="0" dirty="0">
              <a:effectLst/>
              <a:latin typeface="Times New Roman" panose="02020603050405020304" pitchFamily="18" charset="0"/>
              <a:ea typeface="Times New Roman" panose="02020603050405020304" pitchFamily="18" charset="0"/>
            </a:endParaRPr>
          </a:p>
          <a:p>
            <a:pPr marL="285750" indent="-285750">
              <a:lnSpc>
                <a:spcPct val="150000"/>
              </a:lnSpc>
              <a:buFont typeface="Arial" panose="020B0604020202020204" pitchFamily="34" charset="0"/>
              <a:buChar char="•"/>
            </a:pPr>
            <a:endParaRPr lang="en-US" sz="1800" b="0" dirty="0">
              <a:effectLst/>
              <a:latin typeface="Times New Roman" panose="02020603050405020304" pitchFamily="18" charset="0"/>
              <a:ea typeface="Times New Roman" panose="02020603050405020304" pitchFamily="18" charset="0"/>
            </a:endParaRPr>
          </a:p>
          <a:p>
            <a:endParaRPr lang="en-US" b="0" dirty="0"/>
          </a:p>
        </p:txBody>
      </p:sp>
    </p:spTree>
    <p:extLst>
      <p:ext uri="{BB962C8B-B14F-4D97-AF65-F5344CB8AC3E}">
        <p14:creationId xmlns:p14="http://schemas.microsoft.com/office/powerpoint/2010/main" val="53051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C279F-0668-762E-CB84-1519FADAD3FC}"/>
              </a:ext>
            </a:extLst>
          </p:cNvPr>
          <p:cNvSpPr>
            <a:spLocks noGrp="1"/>
          </p:cNvSpPr>
          <p:nvPr>
            <p:ph type="title"/>
          </p:nvPr>
        </p:nvSpPr>
        <p:spPr/>
        <p:txBody>
          <a:bodyPr/>
          <a:lstStyle/>
          <a:p>
            <a:r>
              <a:rPr lang="en-US" dirty="0"/>
              <a:t>Purpose</a:t>
            </a:r>
          </a:p>
        </p:txBody>
      </p:sp>
      <p:sp>
        <p:nvSpPr>
          <p:cNvPr id="3" name="Slide Number Placeholder 2">
            <a:extLst>
              <a:ext uri="{FF2B5EF4-FFF2-40B4-BE49-F238E27FC236}">
                <a16:creationId xmlns:a16="http://schemas.microsoft.com/office/drawing/2014/main" id="{301D7CD1-BAFC-C06D-8FB6-EA919FD71D7E}"/>
              </a:ext>
            </a:extLst>
          </p:cNvPr>
          <p:cNvSpPr>
            <a:spLocks noGrp="1"/>
          </p:cNvSpPr>
          <p:nvPr>
            <p:ph type="sldNum" sz="quarter" idx="4"/>
          </p:nvPr>
        </p:nvSpPr>
        <p:spPr/>
        <p:txBody>
          <a:bodyPr/>
          <a:lstStyle/>
          <a:p>
            <a:fld id="{8406839F-D7A4-4E5D-B93D-768AD4D1DB36}" type="slidenum">
              <a:rPr lang="en-ZA" smtClean="0">
                <a:solidFill>
                  <a:srgbClr val="003399"/>
                </a:solidFill>
              </a:rPr>
              <a:pPr/>
              <a:t>3</a:t>
            </a:fld>
            <a:endParaRPr lang="en-ZA" dirty="0">
              <a:solidFill>
                <a:srgbClr val="003399"/>
              </a:solidFill>
            </a:endParaRPr>
          </a:p>
        </p:txBody>
      </p:sp>
      <p:sp>
        <p:nvSpPr>
          <p:cNvPr id="5" name="Text Placeholder 4">
            <a:extLst>
              <a:ext uri="{FF2B5EF4-FFF2-40B4-BE49-F238E27FC236}">
                <a16:creationId xmlns:a16="http://schemas.microsoft.com/office/drawing/2014/main" id="{CF693E16-3FA6-7988-566E-0A1A616572AF}"/>
              </a:ext>
            </a:extLst>
          </p:cNvPr>
          <p:cNvSpPr>
            <a:spLocks noGrp="1"/>
          </p:cNvSpPr>
          <p:nvPr>
            <p:ph type="body" sz="quarter" idx="10"/>
          </p:nvPr>
        </p:nvSpPr>
        <p:spPr>
          <a:xfrm>
            <a:off x="0" y="1546816"/>
            <a:ext cx="11462940" cy="2167055"/>
          </a:xfrm>
        </p:spPr>
        <p:txBody>
          <a:bodyPr/>
          <a:lstStyle/>
          <a:p>
            <a:pPr marL="457200" marR="0" lvl="1" indent="0" algn="just">
              <a:lnSpc>
                <a:spcPct val="115000"/>
              </a:lnSpc>
              <a:spcBef>
                <a:spcPts val="0"/>
              </a:spcBef>
              <a:spcAft>
                <a:spcPts val="0"/>
              </a:spcAft>
              <a:buNone/>
            </a:pPr>
            <a:r>
              <a:rPr lang="en-US" sz="1800" dirty="0">
                <a:effectLst/>
                <a:latin typeface="Century Gothic" panose="020B0502020202020204" pitchFamily="34" charset="0"/>
                <a:ea typeface="Times New Roman" panose="02020603050405020304" pitchFamily="18" charset="0"/>
                <a:cs typeface="Arial" panose="020B0604020202020204" pitchFamily="34" charset="0"/>
              </a:rPr>
              <a:t>The purpose of this presentation is to provide a status and progress update on the implementation of the Traditional and Khoi-San Leadership Act, 2019 (Act 3 of 2019) </a:t>
            </a:r>
            <a:r>
              <a:rPr lang="en-US" sz="1800" dirty="0">
                <a:effectLst/>
                <a:latin typeface="Century Gothic" panose="020B0502020202020204" pitchFamily="34" charset="0"/>
                <a:ea typeface="Times New Roman" panose="02020603050405020304" pitchFamily="18" charset="0"/>
              </a:rPr>
              <a:t>by the National Department of Traditional Affairs</a:t>
            </a:r>
            <a:r>
              <a:rPr lang="en-US" sz="1800" b="1" dirty="0">
                <a:effectLst/>
                <a:latin typeface="Century Gothic" panose="020B0502020202020204" pitchFamily="34" charset="0"/>
                <a:ea typeface="Times New Roman" panose="02020603050405020304" pitchFamily="18" charset="0"/>
              </a:rPr>
              <a:t>, </a:t>
            </a:r>
            <a:r>
              <a:rPr lang="en-US" sz="1800" dirty="0">
                <a:effectLst/>
                <a:latin typeface="Century Gothic" panose="020B0502020202020204" pitchFamily="34" charset="0"/>
                <a:ea typeface="Times New Roman" panose="02020603050405020304" pitchFamily="18" charset="0"/>
              </a:rPr>
              <a:t>the Commission on Khoi-San Matters and the Provincial Department of Local Government.</a:t>
            </a:r>
            <a:endParaRPr lang="en-US" sz="1800" dirty="0">
              <a:effectLst/>
              <a:latin typeface="Times New Roman" panose="02020603050405020304" pitchFamily="18" charset="0"/>
              <a:ea typeface="Times New Roman" panose="02020603050405020304" pitchFamily="18" charset="0"/>
            </a:endParaRPr>
          </a:p>
          <a:p>
            <a:pPr marL="285750" indent="-285750">
              <a:lnSpc>
                <a:spcPct val="150000"/>
              </a:lnSpc>
              <a:buFont typeface="Arial" panose="020B0604020202020204" pitchFamily="34" charset="0"/>
              <a:buChar char="•"/>
            </a:pPr>
            <a:endParaRPr lang="en-US" b="0" dirty="0">
              <a:effectLst/>
              <a:latin typeface="Century Gothic" panose="020B0502020202020204" pitchFamily="34" charset="0"/>
              <a:ea typeface="Times New Roman" panose="02020603050405020304" pitchFamily="18" charset="0"/>
            </a:endParaRPr>
          </a:p>
          <a:p>
            <a:endParaRPr lang="en-US" b="0" dirty="0"/>
          </a:p>
        </p:txBody>
      </p:sp>
    </p:spTree>
    <p:extLst>
      <p:ext uri="{BB962C8B-B14F-4D97-AF65-F5344CB8AC3E}">
        <p14:creationId xmlns:p14="http://schemas.microsoft.com/office/powerpoint/2010/main" val="19935559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39DDD-19C5-B796-98C1-71EBF2832F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AC6F54-9DB9-BB2C-9DFD-4408FA4AD444}"/>
              </a:ext>
            </a:extLst>
          </p:cNvPr>
          <p:cNvSpPr>
            <a:spLocks noGrp="1"/>
          </p:cNvSpPr>
          <p:nvPr>
            <p:ph type="title"/>
          </p:nvPr>
        </p:nvSpPr>
        <p:spPr/>
        <p:txBody>
          <a:bodyPr/>
          <a:lstStyle/>
          <a:p>
            <a:r>
              <a:rPr lang="en-US" dirty="0"/>
              <a:t>Update on the Traditional and Khoi-San leadership Bill 2024</a:t>
            </a:r>
          </a:p>
        </p:txBody>
      </p:sp>
      <p:sp>
        <p:nvSpPr>
          <p:cNvPr id="4" name="Text Placeholder 3">
            <a:extLst>
              <a:ext uri="{FF2B5EF4-FFF2-40B4-BE49-F238E27FC236}">
                <a16:creationId xmlns:a16="http://schemas.microsoft.com/office/drawing/2014/main" id="{F81F15F0-319D-6D4C-ACAF-527E91E22C51}"/>
              </a:ext>
            </a:extLst>
          </p:cNvPr>
          <p:cNvSpPr>
            <a:spLocks noGrp="1"/>
          </p:cNvSpPr>
          <p:nvPr>
            <p:ph type="body" sz="quarter" idx="10"/>
          </p:nvPr>
        </p:nvSpPr>
        <p:spPr>
          <a:xfrm>
            <a:off x="393701" y="1030514"/>
            <a:ext cx="11462940" cy="5646509"/>
          </a:xfrm>
        </p:spPr>
        <p:txBody>
          <a:bodyPr>
            <a:normAutofit/>
          </a:bodyPr>
          <a:lstStyle/>
          <a:p>
            <a:endParaRPr lang="en-GB" b="0" dirty="0"/>
          </a:p>
          <a:p>
            <a:endParaRPr lang="en-US" dirty="0"/>
          </a:p>
        </p:txBody>
      </p:sp>
      <p:sp>
        <p:nvSpPr>
          <p:cNvPr id="29" name="Freeform: Shape 28">
            <a:extLst>
              <a:ext uri="{FF2B5EF4-FFF2-40B4-BE49-F238E27FC236}">
                <a16:creationId xmlns:a16="http://schemas.microsoft.com/office/drawing/2014/main" id="{A727B132-68EC-1D7B-3B4D-BDF7F89C0075}"/>
              </a:ext>
            </a:extLst>
          </p:cNvPr>
          <p:cNvSpPr/>
          <p:nvPr/>
        </p:nvSpPr>
        <p:spPr>
          <a:xfrm>
            <a:off x="9228204" y="2435790"/>
            <a:ext cx="2873664" cy="1597442"/>
          </a:xfrm>
          <a:custGeom>
            <a:avLst/>
            <a:gdLst>
              <a:gd name="connsiteX0" fmla="*/ 1179331 w 2669524"/>
              <a:gd name="connsiteY0" fmla="*/ 0 h 1841944"/>
              <a:gd name="connsiteX1" fmla="*/ 1184648 w 2669524"/>
              <a:gd name="connsiteY1" fmla="*/ 0 h 1841944"/>
              <a:gd name="connsiteX2" fmla="*/ 1372637 w 2669524"/>
              <a:gd name="connsiteY2" fmla="*/ 0 h 1841944"/>
              <a:gd name="connsiteX3" fmla="*/ 2064804 w 2669524"/>
              <a:gd name="connsiteY3" fmla="*/ 58092 h 1841944"/>
              <a:gd name="connsiteX4" fmla="*/ 2494425 w 2669524"/>
              <a:gd name="connsiteY4" fmla="*/ 487392 h 1841944"/>
              <a:gd name="connsiteX5" fmla="*/ 2552204 w 2669524"/>
              <a:gd name="connsiteY5" fmla="*/ 1184975 h 1841944"/>
              <a:gd name="connsiteX6" fmla="*/ 2552204 w 2669524"/>
              <a:gd name="connsiteY6" fmla="*/ 1237968 h 1841944"/>
              <a:gd name="connsiteX7" fmla="*/ 2669524 w 2669524"/>
              <a:gd name="connsiteY7" fmla="*/ 1237968 h 1841944"/>
              <a:gd name="connsiteX8" fmla="*/ 2367536 w 2669524"/>
              <a:gd name="connsiteY8" fmla="*/ 1841944 h 1841944"/>
              <a:gd name="connsiteX9" fmla="*/ 2065548 w 2669524"/>
              <a:gd name="connsiteY9" fmla="*/ 1237968 h 1841944"/>
              <a:gd name="connsiteX10" fmla="*/ 2177408 w 2669524"/>
              <a:gd name="connsiteY10" fmla="*/ 1237968 h 1841944"/>
              <a:gd name="connsiteX11" fmla="*/ 2177408 w 2669524"/>
              <a:gd name="connsiteY11" fmla="*/ 1018051 h 1841944"/>
              <a:gd name="connsiteX12" fmla="*/ 2145978 w 2669524"/>
              <a:gd name="connsiteY12" fmla="*/ 639551 h 1841944"/>
              <a:gd name="connsiteX13" fmla="*/ 1912971 w 2669524"/>
              <a:gd name="connsiteY13" fmla="*/ 406220 h 1841944"/>
              <a:gd name="connsiteX14" fmla="*/ 1537112 w 2669524"/>
              <a:gd name="connsiteY14" fmla="*/ 375005 h 1841944"/>
              <a:gd name="connsiteX15" fmla="*/ 1017810 w 2669524"/>
              <a:gd name="connsiteY15" fmla="*/ 375005 h 1841944"/>
              <a:gd name="connsiteX16" fmla="*/ 1015092 w 2669524"/>
              <a:gd name="connsiteY16" fmla="*/ 375005 h 1841944"/>
              <a:gd name="connsiteX17" fmla="*/ 639233 w 2669524"/>
              <a:gd name="connsiteY17" fmla="*/ 406220 h 1841944"/>
              <a:gd name="connsiteX18" fmla="*/ 406226 w 2669524"/>
              <a:gd name="connsiteY18" fmla="*/ 639551 h 1841944"/>
              <a:gd name="connsiteX19" fmla="*/ 374796 w 2669524"/>
              <a:gd name="connsiteY19" fmla="*/ 1015340 h 1841944"/>
              <a:gd name="connsiteX20" fmla="*/ 374796 w 2669524"/>
              <a:gd name="connsiteY20" fmla="*/ 1228395 h 1841944"/>
              <a:gd name="connsiteX21" fmla="*/ 184378 w 2669524"/>
              <a:gd name="connsiteY21" fmla="*/ 847559 h 1841944"/>
              <a:gd name="connsiteX22" fmla="*/ 0 w 2669524"/>
              <a:gd name="connsiteY22" fmla="*/ 1216315 h 1841944"/>
              <a:gd name="connsiteX23" fmla="*/ 0 w 2669524"/>
              <a:gd name="connsiteY23" fmla="*/ 1179611 h 1841944"/>
              <a:gd name="connsiteX24" fmla="*/ 57779 w 2669524"/>
              <a:gd name="connsiteY24" fmla="*/ 487392 h 1841944"/>
              <a:gd name="connsiteX25" fmla="*/ 487164 w 2669524"/>
              <a:gd name="connsiteY25" fmla="*/ 58092 h 1841944"/>
              <a:gd name="connsiteX26" fmla="*/ 1179331 w 2669524"/>
              <a:gd name="connsiteY26" fmla="*/ 0 h 184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69524" h="1841944">
                <a:moveTo>
                  <a:pt x="1179331" y="0"/>
                </a:moveTo>
                <a:lnTo>
                  <a:pt x="1184648" y="0"/>
                </a:lnTo>
                <a:lnTo>
                  <a:pt x="1372637" y="0"/>
                </a:lnTo>
                <a:cubicBezTo>
                  <a:pt x="1710804" y="0"/>
                  <a:pt x="1882487" y="241"/>
                  <a:pt x="2064804" y="58092"/>
                </a:cubicBezTo>
                <a:cubicBezTo>
                  <a:pt x="2264372" y="130706"/>
                  <a:pt x="2421758" y="287807"/>
                  <a:pt x="2494425" y="487392"/>
                </a:cubicBezTo>
                <a:cubicBezTo>
                  <a:pt x="2552204" y="669742"/>
                  <a:pt x="2552204" y="841547"/>
                  <a:pt x="2552204" y="1184975"/>
                </a:cubicBezTo>
                <a:lnTo>
                  <a:pt x="2552204" y="1237968"/>
                </a:lnTo>
                <a:lnTo>
                  <a:pt x="2669524" y="1237968"/>
                </a:lnTo>
                <a:lnTo>
                  <a:pt x="2367536" y="1841944"/>
                </a:lnTo>
                <a:lnTo>
                  <a:pt x="2065548" y="1237968"/>
                </a:lnTo>
                <a:lnTo>
                  <a:pt x="2177408" y="1237968"/>
                </a:lnTo>
                <a:lnTo>
                  <a:pt x="2177408" y="1018051"/>
                </a:lnTo>
                <a:cubicBezTo>
                  <a:pt x="2177408" y="831603"/>
                  <a:pt x="2177408" y="738560"/>
                  <a:pt x="2145978" y="639551"/>
                </a:cubicBezTo>
                <a:cubicBezTo>
                  <a:pt x="2106514" y="531202"/>
                  <a:pt x="2021322" y="445631"/>
                  <a:pt x="1912971" y="406220"/>
                </a:cubicBezTo>
                <a:cubicBezTo>
                  <a:pt x="1813955" y="374824"/>
                  <a:pt x="1720729" y="375005"/>
                  <a:pt x="1537112" y="375005"/>
                </a:cubicBezTo>
                <a:lnTo>
                  <a:pt x="1017810" y="375005"/>
                </a:lnTo>
                <a:lnTo>
                  <a:pt x="1015092" y="375005"/>
                </a:lnTo>
                <a:cubicBezTo>
                  <a:pt x="830648" y="375005"/>
                  <a:pt x="737776" y="375005"/>
                  <a:pt x="639233" y="406220"/>
                </a:cubicBezTo>
                <a:cubicBezTo>
                  <a:pt x="530882" y="445631"/>
                  <a:pt x="445690" y="531142"/>
                  <a:pt x="406226" y="639551"/>
                </a:cubicBezTo>
                <a:cubicBezTo>
                  <a:pt x="374796" y="738560"/>
                  <a:pt x="374796" y="831724"/>
                  <a:pt x="374796" y="1015340"/>
                </a:cubicBezTo>
                <a:lnTo>
                  <a:pt x="374796" y="1228395"/>
                </a:lnTo>
                <a:lnTo>
                  <a:pt x="184378" y="847559"/>
                </a:lnTo>
                <a:lnTo>
                  <a:pt x="0" y="1216315"/>
                </a:lnTo>
                <a:lnTo>
                  <a:pt x="0" y="1179611"/>
                </a:lnTo>
                <a:cubicBezTo>
                  <a:pt x="0" y="841426"/>
                  <a:pt x="0" y="669742"/>
                  <a:pt x="57779" y="487392"/>
                </a:cubicBezTo>
                <a:cubicBezTo>
                  <a:pt x="130446" y="287807"/>
                  <a:pt x="287477" y="130706"/>
                  <a:pt x="487164" y="58092"/>
                </a:cubicBezTo>
                <a:cubicBezTo>
                  <a:pt x="668418" y="603"/>
                  <a:pt x="839982" y="0"/>
                  <a:pt x="1179331" y="0"/>
                </a:cubicBezTo>
                <a:close/>
              </a:path>
            </a:pathLst>
          </a:custGeom>
          <a:solidFill>
            <a:srgbClr val="A2B969"/>
          </a:solidFill>
          <a:ln w="12700" cap="flat">
            <a:noFill/>
            <a:miter lim="400000"/>
          </a:ln>
          <a:effectLst/>
        </p:spPr>
        <p:txBody>
          <a:bodyPr wrap="square" lIns="38100" tIns="38100" rIns="38100" bIns="38100"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sz="3200" baseline="0">
                <a:solidFill>
                  <a:srgbClr val="FFFFFF"/>
                </a:solidFill>
                <a:latin typeface="Helvetica Light"/>
                <a:ea typeface="Helvetica Light"/>
                <a:cs typeface="Helvetica Light"/>
                <a:sym typeface="Helvetica Light"/>
              </a:defRPr>
            </a:pPr>
            <a:endParaRPr kumimoji="0" sz="24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30" name="Freeform: Shape 29">
            <a:extLst>
              <a:ext uri="{FF2B5EF4-FFF2-40B4-BE49-F238E27FC236}">
                <a16:creationId xmlns:a16="http://schemas.microsoft.com/office/drawing/2014/main" id="{117F8F76-9E6A-6993-B7AB-436090A039F5}"/>
              </a:ext>
            </a:extLst>
          </p:cNvPr>
          <p:cNvSpPr/>
          <p:nvPr/>
        </p:nvSpPr>
        <p:spPr>
          <a:xfrm rot="10800000">
            <a:off x="353438" y="2612991"/>
            <a:ext cx="2827704" cy="1249520"/>
          </a:xfrm>
          <a:custGeom>
            <a:avLst/>
            <a:gdLst>
              <a:gd name="connsiteX0" fmla="*/ 1491568 w 2670899"/>
              <a:gd name="connsiteY0" fmla="*/ 1841944 h 1841944"/>
              <a:gd name="connsiteX1" fmla="*/ 1486251 w 2670899"/>
              <a:gd name="connsiteY1" fmla="*/ 1841944 h 1841944"/>
              <a:gd name="connsiteX2" fmla="*/ 1298262 w 2670899"/>
              <a:gd name="connsiteY2" fmla="*/ 1841944 h 1841944"/>
              <a:gd name="connsiteX3" fmla="*/ 606095 w 2670899"/>
              <a:gd name="connsiteY3" fmla="*/ 1783852 h 1841944"/>
              <a:gd name="connsiteX4" fmla="*/ 176474 w 2670899"/>
              <a:gd name="connsiteY4" fmla="*/ 1354552 h 1841944"/>
              <a:gd name="connsiteX5" fmla="*/ 118695 w 2670899"/>
              <a:gd name="connsiteY5" fmla="*/ 656970 h 1841944"/>
              <a:gd name="connsiteX6" fmla="*/ 118695 w 2670899"/>
              <a:gd name="connsiteY6" fmla="*/ 603976 h 1841944"/>
              <a:gd name="connsiteX7" fmla="*/ 0 w 2670899"/>
              <a:gd name="connsiteY7" fmla="*/ 603976 h 1841944"/>
              <a:gd name="connsiteX8" fmla="*/ 301988 w 2670899"/>
              <a:gd name="connsiteY8" fmla="*/ 0 h 1841944"/>
              <a:gd name="connsiteX9" fmla="*/ 603976 w 2670899"/>
              <a:gd name="connsiteY9" fmla="*/ 603976 h 1841944"/>
              <a:gd name="connsiteX10" fmla="*/ 493491 w 2670899"/>
              <a:gd name="connsiteY10" fmla="*/ 603976 h 1841944"/>
              <a:gd name="connsiteX11" fmla="*/ 493491 w 2670899"/>
              <a:gd name="connsiteY11" fmla="*/ 823893 h 1841944"/>
              <a:gd name="connsiteX12" fmla="*/ 524921 w 2670899"/>
              <a:gd name="connsiteY12" fmla="*/ 1202393 h 1841944"/>
              <a:gd name="connsiteX13" fmla="*/ 757928 w 2670899"/>
              <a:gd name="connsiteY13" fmla="*/ 1435724 h 1841944"/>
              <a:gd name="connsiteX14" fmla="*/ 1133787 w 2670899"/>
              <a:gd name="connsiteY14" fmla="*/ 1466939 h 1841944"/>
              <a:gd name="connsiteX15" fmla="*/ 1653089 w 2670899"/>
              <a:gd name="connsiteY15" fmla="*/ 1466939 h 1841944"/>
              <a:gd name="connsiteX16" fmla="*/ 1655807 w 2670899"/>
              <a:gd name="connsiteY16" fmla="*/ 1466939 h 1841944"/>
              <a:gd name="connsiteX17" fmla="*/ 2031666 w 2670899"/>
              <a:gd name="connsiteY17" fmla="*/ 1435724 h 1841944"/>
              <a:gd name="connsiteX18" fmla="*/ 2264673 w 2670899"/>
              <a:gd name="connsiteY18" fmla="*/ 1202393 h 1841944"/>
              <a:gd name="connsiteX19" fmla="*/ 2296103 w 2670899"/>
              <a:gd name="connsiteY19" fmla="*/ 826605 h 1841944"/>
              <a:gd name="connsiteX20" fmla="*/ 2296103 w 2670899"/>
              <a:gd name="connsiteY20" fmla="*/ 540304 h 1841944"/>
              <a:gd name="connsiteX21" fmla="*/ 2670899 w 2670899"/>
              <a:gd name="connsiteY21" fmla="*/ 540304 h 1841944"/>
              <a:gd name="connsiteX22" fmla="*/ 2670899 w 2670899"/>
              <a:gd name="connsiteY22" fmla="*/ 662333 h 1841944"/>
              <a:gd name="connsiteX23" fmla="*/ 2613120 w 2670899"/>
              <a:gd name="connsiteY23" fmla="*/ 1354552 h 1841944"/>
              <a:gd name="connsiteX24" fmla="*/ 2183735 w 2670899"/>
              <a:gd name="connsiteY24" fmla="*/ 1783852 h 1841944"/>
              <a:gd name="connsiteX25" fmla="*/ 1491568 w 2670899"/>
              <a:gd name="connsiteY25" fmla="*/ 1841944 h 184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70899" h="1841944">
                <a:moveTo>
                  <a:pt x="1491568" y="1841944"/>
                </a:moveTo>
                <a:lnTo>
                  <a:pt x="1486251" y="1841944"/>
                </a:lnTo>
                <a:lnTo>
                  <a:pt x="1298262" y="1841944"/>
                </a:lnTo>
                <a:cubicBezTo>
                  <a:pt x="960095" y="1841944"/>
                  <a:pt x="788412" y="1841703"/>
                  <a:pt x="606095" y="1783852"/>
                </a:cubicBezTo>
                <a:cubicBezTo>
                  <a:pt x="406527" y="1711238"/>
                  <a:pt x="249141" y="1554137"/>
                  <a:pt x="176474" y="1354552"/>
                </a:cubicBezTo>
                <a:cubicBezTo>
                  <a:pt x="118695" y="1172202"/>
                  <a:pt x="118695" y="1000398"/>
                  <a:pt x="118695" y="656970"/>
                </a:cubicBezTo>
                <a:lnTo>
                  <a:pt x="118695" y="603976"/>
                </a:lnTo>
                <a:lnTo>
                  <a:pt x="0" y="603976"/>
                </a:lnTo>
                <a:lnTo>
                  <a:pt x="301988" y="0"/>
                </a:lnTo>
                <a:lnTo>
                  <a:pt x="603976" y="603976"/>
                </a:lnTo>
                <a:lnTo>
                  <a:pt x="493491" y="603976"/>
                </a:lnTo>
                <a:lnTo>
                  <a:pt x="493491" y="823893"/>
                </a:lnTo>
                <a:cubicBezTo>
                  <a:pt x="493491" y="1010341"/>
                  <a:pt x="493491" y="1103384"/>
                  <a:pt x="524921" y="1202393"/>
                </a:cubicBezTo>
                <a:cubicBezTo>
                  <a:pt x="564386" y="1310742"/>
                  <a:pt x="649577" y="1396313"/>
                  <a:pt x="757928" y="1435724"/>
                </a:cubicBezTo>
                <a:cubicBezTo>
                  <a:pt x="856944" y="1467120"/>
                  <a:pt x="950170" y="1466939"/>
                  <a:pt x="1133787" y="1466939"/>
                </a:cubicBezTo>
                <a:lnTo>
                  <a:pt x="1653089" y="1466939"/>
                </a:lnTo>
                <a:lnTo>
                  <a:pt x="1655807" y="1466939"/>
                </a:lnTo>
                <a:cubicBezTo>
                  <a:pt x="1840251" y="1466939"/>
                  <a:pt x="1933123" y="1466939"/>
                  <a:pt x="2031666" y="1435724"/>
                </a:cubicBezTo>
                <a:cubicBezTo>
                  <a:pt x="2140017" y="1396313"/>
                  <a:pt x="2225209" y="1310803"/>
                  <a:pt x="2264673" y="1202393"/>
                </a:cubicBezTo>
                <a:cubicBezTo>
                  <a:pt x="2296103" y="1103384"/>
                  <a:pt x="2296103" y="1010220"/>
                  <a:pt x="2296103" y="826605"/>
                </a:cubicBezTo>
                <a:lnTo>
                  <a:pt x="2296103" y="540304"/>
                </a:lnTo>
                <a:lnTo>
                  <a:pt x="2670899" y="540304"/>
                </a:lnTo>
                <a:lnTo>
                  <a:pt x="2670899" y="662333"/>
                </a:lnTo>
                <a:cubicBezTo>
                  <a:pt x="2670899" y="1000518"/>
                  <a:pt x="2670899" y="1172202"/>
                  <a:pt x="2613120" y="1354552"/>
                </a:cubicBezTo>
                <a:cubicBezTo>
                  <a:pt x="2540453" y="1554137"/>
                  <a:pt x="2383422" y="1711238"/>
                  <a:pt x="2183735" y="1783852"/>
                </a:cubicBezTo>
                <a:cubicBezTo>
                  <a:pt x="2002481" y="1841342"/>
                  <a:pt x="1830917" y="1841944"/>
                  <a:pt x="1491568" y="1841944"/>
                </a:cubicBezTo>
                <a:close/>
              </a:path>
            </a:pathLst>
          </a:custGeom>
          <a:solidFill>
            <a:srgbClr val="3A5C84"/>
          </a:solidFill>
          <a:ln w="12700" cap="flat">
            <a:noFill/>
            <a:miter lim="400000"/>
          </a:ln>
          <a:effectLst/>
        </p:spPr>
        <p:txBody>
          <a:bodyPr wrap="square" lIns="38100" tIns="38100" rIns="38100" bIns="38100"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sz="3200" baseline="0">
                <a:solidFill>
                  <a:srgbClr val="FFFFFF"/>
                </a:solidFill>
                <a:latin typeface="Helvetica Light"/>
                <a:ea typeface="Helvetica Light"/>
                <a:cs typeface="Helvetica Light"/>
                <a:sym typeface="Helvetica Light"/>
              </a:defRPr>
            </a:pPr>
            <a:endParaRPr kumimoji="0" sz="24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31" name="Freeform: Shape 30">
            <a:extLst>
              <a:ext uri="{FF2B5EF4-FFF2-40B4-BE49-F238E27FC236}">
                <a16:creationId xmlns:a16="http://schemas.microsoft.com/office/drawing/2014/main" id="{C33F55B8-61E5-ABCE-BC36-D6C0EA14CA00}"/>
              </a:ext>
            </a:extLst>
          </p:cNvPr>
          <p:cNvSpPr/>
          <p:nvPr/>
        </p:nvSpPr>
        <p:spPr>
          <a:xfrm rot="10800000">
            <a:off x="2666118" y="3124186"/>
            <a:ext cx="2582577" cy="1312574"/>
          </a:xfrm>
          <a:custGeom>
            <a:avLst/>
            <a:gdLst>
              <a:gd name="connsiteX0" fmla="*/ 301988 w 2667687"/>
              <a:gd name="connsiteY0" fmla="*/ 1750099 h 1750099"/>
              <a:gd name="connsiteX1" fmla="*/ 0 w 2667687"/>
              <a:gd name="connsiteY1" fmla="*/ 1146123 h 1750099"/>
              <a:gd name="connsiteX2" fmla="*/ 115560 w 2667687"/>
              <a:gd name="connsiteY2" fmla="*/ 1146123 h 1750099"/>
              <a:gd name="connsiteX3" fmla="*/ 115642 w 2667687"/>
              <a:gd name="connsiteY3" fmla="*/ 1060251 h 1750099"/>
              <a:gd name="connsiteX4" fmla="*/ 173308 w 2667687"/>
              <a:gd name="connsiteY4" fmla="*/ 487392 h 1750099"/>
              <a:gd name="connsiteX5" fmla="*/ 602693 w 2667687"/>
              <a:gd name="connsiteY5" fmla="*/ 58092 h 1750099"/>
              <a:gd name="connsiteX6" fmla="*/ 1294860 w 2667687"/>
              <a:gd name="connsiteY6" fmla="*/ 0 h 1750099"/>
              <a:gd name="connsiteX7" fmla="*/ 1300177 w 2667687"/>
              <a:gd name="connsiteY7" fmla="*/ 0 h 1750099"/>
              <a:gd name="connsiteX8" fmla="*/ 1488166 w 2667687"/>
              <a:gd name="connsiteY8" fmla="*/ 0 h 1750099"/>
              <a:gd name="connsiteX9" fmla="*/ 2180333 w 2667687"/>
              <a:gd name="connsiteY9" fmla="*/ 58092 h 1750099"/>
              <a:gd name="connsiteX10" fmla="*/ 2609954 w 2667687"/>
              <a:gd name="connsiteY10" fmla="*/ 487392 h 1750099"/>
              <a:gd name="connsiteX11" fmla="*/ 2667620 w 2667687"/>
              <a:gd name="connsiteY11" fmla="*/ 1063879 h 1750099"/>
              <a:gd name="connsiteX12" fmla="*/ 2667687 w 2667687"/>
              <a:gd name="connsiteY12" fmla="*/ 1135871 h 1750099"/>
              <a:gd name="connsiteX13" fmla="*/ 2477609 w 2667687"/>
              <a:gd name="connsiteY13" fmla="*/ 755714 h 1750099"/>
              <a:gd name="connsiteX14" fmla="*/ 2292937 w 2667687"/>
              <a:gd name="connsiteY14" fmla="*/ 1125058 h 1750099"/>
              <a:gd name="connsiteX15" fmla="*/ 2292937 w 2667687"/>
              <a:gd name="connsiteY15" fmla="*/ 1018051 h 1750099"/>
              <a:gd name="connsiteX16" fmla="*/ 2261507 w 2667687"/>
              <a:gd name="connsiteY16" fmla="*/ 639551 h 1750099"/>
              <a:gd name="connsiteX17" fmla="*/ 2028500 w 2667687"/>
              <a:gd name="connsiteY17" fmla="*/ 406220 h 1750099"/>
              <a:gd name="connsiteX18" fmla="*/ 1652641 w 2667687"/>
              <a:gd name="connsiteY18" fmla="*/ 375005 h 1750099"/>
              <a:gd name="connsiteX19" fmla="*/ 1133338 w 2667687"/>
              <a:gd name="connsiteY19" fmla="*/ 375005 h 1750099"/>
              <a:gd name="connsiteX20" fmla="*/ 1130621 w 2667687"/>
              <a:gd name="connsiteY20" fmla="*/ 375005 h 1750099"/>
              <a:gd name="connsiteX21" fmla="*/ 754762 w 2667687"/>
              <a:gd name="connsiteY21" fmla="*/ 406220 h 1750099"/>
              <a:gd name="connsiteX22" fmla="*/ 521755 w 2667687"/>
              <a:gd name="connsiteY22" fmla="*/ 639551 h 1750099"/>
              <a:gd name="connsiteX23" fmla="*/ 490325 w 2667687"/>
              <a:gd name="connsiteY23" fmla="*/ 1015340 h 1750099"/>
              <a:gd name="connsiteX24" fmla="*/ 490325 w 2667687"/>
              <a:gd name="connsiteY24" fmla="*/ 1146123 h 1750099"/>
              <a:gd name="connsiteX25" fmla="*/ 603976 w 2667687"/>
              <a:gd name="connsiteY25" fmla="*/ 1146123 h 175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67687" h="1750099">
                <a:moveTo>
                  <a:pt x="301988" y="1750099"/>
                </a:moveTo>
                <a:lnTo>
                  <a:pt x="0" y="1146123"/>
                </a:lnTo>
                <a:lnTo>
                  <a:pt x="115560" y="1146123"/>
                </a:lnTo>
                <a:lnTo>
                  <a:pt x="115642" y="1060251"/>
                </a:lnTo>
                <a:cubicBezTo>
                  <a:pt x="116432" y="798338"/>
                  <a:pt x="122752" y="646949"/>
                  <a:pt x="173308" y="487392"/>
                </a:cubicBezTo>
                <a:cubicBezTo>
                  <a:pt x="245975" y="287807"/>
                  <a:pt x="403007" y="130707"/>
                  <a:pt x="602693" y="58092"/>
                </a:cubicBezTo>
                <a:cubicBezTo>
                  <a:pt x="783947" y="603"/>
                  <a:pt x="955512" y="0"/>
                  <a:pt x="1294860" y="0"/>
                </a:cubicBezTo>
                <a:lnTo>
                  <a:pt x="1300177" y="0"/>
                </a:lnTo>
                <a:lnTo>
                  <a:pt x="1488166" y="0"/>
                </a:lnTo>
                <a:cubicBezTo>
                  <a:pt x="1826333" y="0"/>
                  <a:pt x="1998016" y="241"/>
                  <a:pt x="2180333" y="58092"/>
                </a:cubicBezTo>
                <a:cubicBezTo>
                  <a:pt x="2379901" y="130707"/>
                  <a:pt x="2537287" y="287807"/>
                  <a:pt x="2609954" y="487392"/>
                </a:cubicBezTo>
                <a:cubicBezTo>
                  <a:pt x="2660510" y="646948"/>
                  <a:pt x="2666830" y="798431"/>
                  <a:pt x="2667620" y="1063879"/>
                </a:cubicBezTo>
                <a:lnTo>
                  <a:pt x="2667687" y="1135871"/>
                </a:lnTo>
                <a:lnTo>
                  <a:pt x="2477609" y="755714"/>
                </a:lnTo>
                <a:lnTo>
                  <a:pt x="2292937" y="1125058"/>
                </a:lnTo>
                <a:lnTo>
                  <a:pt x="2292937" y="1018051"/>
                </a:lnTo>
                <a:cubicBezTo>
                  <a:pt x="2292937" y="831603"/>
                  <a:pt x="2292937" y="738560"/>
                  <a:pt x="2261507" y="639551"/>
                </a:cubicBezTo>
                <a:cubicBezTo>
                  <a:pt x="2222042" y="531202"/>
                  <a:pt x="2136851" y="445631"/>
                  <a:pt x="2028500" y="406220"/>
                </a:cubicBezTo>
                <a:cubicBezTo>
                  <a:pt x="1929484" y="374824"/>
                  <a:pt x="1836258" y="375005"/>
                  <a:pt x="1652641" y="375005"/>
                </a:cubicBezTo>
                <a:lnTo>
                  <a:pt x="1133338" y="375005"/>
                </a:lnTo>
                <a:lnTo>
                  <a:pt x="1130621" y="375005"/>
                </a:lnTo>
                <a:cubicBezTo>
                  <a:pt x="946177" y="375005"/>
                  <a:pt x="853305" y="375005"/>
                  <a:pt x="754762" y="406220"/>
                </a:cubicBezTo>
                <a:cubicBezTo>
                  <a:pt x="646411" y="445631"/>
                  <a:pt x="561220" y="531142"/>
                  <a:pt x="521755" y="639551"/>
                </a:cubicBezTo>
                <a:cubicBezTo>
                  <a:pt x="490325" y="738560"/>
                  <a:pt x="490325" y="831724"/>
                  <a:pt x="490325" y="1015340"/>
                </a:cubicBezTo>
                <a:lnTo>
                  <a:pt x="490325" y="1146123"/>
                </a:lnTo>
                <a:lnTo>
                  <a:pt x="603976" y="1146123"/>
                </a:lnTo>
                <a:close/>
              </a:path>
            </a:pathLst>
          </a:custGeom>
          <a:solidFill>
            <a:srgbClr val="F7931F"/>
          </a:solidFill>
          <a:ln w="12700" cap="flat">
            <a:noFill/>
            <a:miter lim="400000"/>
          </a:ln>
          <a:effectLst/>
        </p:spPr>
        <p:txBody>
          <a:bodyPr wrap="square" lIns="38100" tIns="38100" rIns="38100" bIns="38100"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sz="3200" baseline="0">
                <a:solidFill>
                  <a:srgbClr val="FFFFFF"/>
                </a:solidFill>
                <a:latin typeface="Helvetica Light"/>
                <a:ea typeface="Helvetica Light"/>
                <a:cs typeface="Helvetica Light"/>
                <a:sym typeface="Helvetica Light"/>
              </a:defRPr>
            </a:pPr>
            <a:endParaRPr kumimoji="0" sz="24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32" name="Freeform: Shape 31">
            <a:extLst>
              <a:ext uri="{FF2B5EF4-FFF2-40B4-BE49-F238E27FC236}">
                <a16:creationId xmlns:a16="http://schemas.microsoft.com/office/drawing/2014/main" id="{D01E6B0B-1D67-39D7-4416-9E33D038D7C2}"/>
              </a:ext>
            </a:extLst>
          </p:cNvPr>
          <p:cNvSpPr/>
          <p:nvPr/>
        </p:nvSpPr>
        <p:spPr>
          <a:xfrm>
            <a:off x="4740638" y="2454901"/>
            <a:ext cx="2928070" cy="1490865"/>
          </a:xfrm>
          <a:custGeom>
            <a:avLst/>
            <a:gdLst>
              <a:gd name="connsiteX0" fmla="*/ 1179331 w 2667682"/>
              <a:gd name="connsiteY0" fmla="*/ 0 h 1841944"/>
              <a:gd name="connsiteX1" fmla="*/ 1184648 w 2667682"/>
              <a:gd name="connsiteY1" fmla="*/ 0 h 1841944"/>
              <a:gd name="connsiteX2" fmla="*/ 1372637 w 2667682"/>
              <a:gd name="connsiteY2" fmla="*/ 0 h 1841944"/>
              <a:gd name="connsiteX3" fmla="*/ 2064804 w 2667682"/>
              <a:gd name="connsiteY3" fmla="*/ 58092 h 1841944"/>
              <a:gd name="connsiteX4" fmla="*/ 2494425 w 2667682"/>
              <a:gd name="connsiteY4" fmla="*/ 487392 h 1841944"/>
              <a:gd name="connsiteX5" fmla="*/ 2552204 w 2667682"/>
              <a:gd name="connsiteY5" fmla="*/ 1184975 h 1841944"/>
              <a:gd name="connsiteX6" fmla="*/ 2552204 w 2667682"/>
              <a:gd name="connsiteY6" fmla="*/ 1237968 h 1841944"/>
              <a:gd name="connsiteX7" fmla="*/ 2667682 w 2667682"/>
              <a:gd name="connsiteY7" fmla="*/ 1237968 h 1841944"/>
              <a:gd name="connsiteX8" fmla="*/ 2365694 w 2667682"/>
              <a:gd name="connsiteY8" fmla="*/ 1841944 h 1841944"/>
              <a:gd name="connsiteX9" fmla="*/ 2063706 w 2667682"/>
              <a:gd name="connsiteY9" fmla="*/ 1237968 h 1841944"/>
              <a:gd name="connsiteX10" fmla="*/ 2177408 w 2667682"/>
              <a:gd name="connsiteY10" fmla="*/ 1237968 h 1841944"/>
              <a:gd name="connsiteX11" fmla="*/ 2177408 w 2667682"/>
              <a:gd name="connsiteY11" fmla="*/ 1018051 h 1841944"/>
              <a:gd name="connsiteX12" fmla="*/ 2145978 w 2667682"/>
              <a:gd name="connsiteY12" fmla="*/ 639551 h 1841944"/>
              <a:gd name="connsiteX13" fmla="*/ 1912972 w 2667682"/>
              <a:gd name="connsiteY13" fmla="*/ 406220 h 1841944"/>
              <a:gd name="connsiteX14" fmla="*/ 1537112 w 2667682"/>
              <a:gd name="connsiteY14" fmla="*/ 375005 h 1841944"/>
              <a:gd name="connsiteX15" fmla="*/ 1017810 w 2667682"/>
              <a:gd name="connsiteY15" fmla="*/ 375005 h 1841944"/>
              <a:gd name="connsiteX16" fmla="*/ 1015092 w 2667682"/>
              <a:gd name="connsiteY16" fmla="*/ 375005 h 1841944"/>
              <a:gd name="connsiteX17" fmla="*/ 639233 w 2667682"/>
              <a:gd name="connsiteY17" fmla="*/ 406220 h 1841944"/>
              <a:gd name="connsiteX18" fmla="*/ 406226 w 2667682"/>
              <a:gd name="connsiteY18" fmla="*/ 639551 h 1841944"/>
              <a:gd name="connsiteX19" fmla="*/ 374796 w 2667682"/>
              <a:gd name="connsiteY19" fmla="*/ 1015340 h 1841944"/>
              <a:gd name="connsiteX20" fmla="*/ 374796 w 2667682"/>
              <a:gd name="connsiteY20" fmla="*/ 1217009 h 1841944"/>
              <a:gd name="connsiteX21" fmla="*/ 190071 w 2667682"/>
              <a:gd name="connsiteY21" fmla="*/ 847559 h 1841944"/>
              <a:gd name="connsiteX22" fmla="*/ 0 w 2667682"/>
              <a:gd name="connsiteY22" fmla="*/ 1227701 h 1841944"/>
              <a:gd name="connsiteX23" fmla="*/ 0 w 2667682"/>
              <a:gd name="connsiteY23" fmla="*/ 1179611 h 1841944"/>
              <a:gd name="connsiteX24" fmla="*/ 57779 w 2667682"/>
              <a:gd name="connsiteY24" fmla="*/ 487392 h 1841944"/>
              <a:gd name="connsiteX25" fmla="*/ 487164 w 2667682"/>
              <a:gd name="connsiteY25" fmla="*/ 58092 h 1841944"/>
              <a:gd name="connsiteX26" fmla="*/ 1179331 w 2667682"/>
              <a:gd name="connsiteY26" fmla="*/ 0 h 184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67682" h="1841944">
                <a:moveTo>
                  <a:pt x="1179331" y="0"/>
                </a:moveTo>
                <a:lnTo>
                  <a:pt x="1184648" y="0"/>
                </a:lnTo>
                <a:lnTo>
                  <a:pt x="1372637" y="0"/>
                </a:lnTo>
                <a:cubicBezTo>
                  <a:pt x="1710804" y="0"/>
                  <a:pt x="1882487" y="241"/>
                  <a:pt x="2064804" y="58092"/>
                </a:cubicBezTo>
                <a:cubicBezTo>
                  <a:pt x="2264372" y="130706"/>
                  <a:pt x="2421758" y="287807"/>
                  <a:pt x="2494425" y="487392"/>
                </a:cubicBezTo>
                <a:cubicBezTo>
                  <a:pt x="2552204" y="669742"/>
                  <a:pt x="2552204" y="841547"/>
                  <a:pt x="2552204" y="1184975"/>
                </a:cubicBezTo>
                <a:lnTo>
                  <a:pt x="2552204" y="1237968"/>
                </a:lnTo>
                <a:lnTo>
                  <a:pt x="2667682" y="1237968"/>
                </a:lnTo>
                <a:lnTo>
                  <a:pt x="2365694" y="1841944"/>
                </a:lnTo>
                <a:lnTo>
                  <a:pt x="2063706" y="1237968"/>
                </a:lnTo>
                <a:lnTo>
                  <a:pt x="2177408" y="1237968"/>
                </a:lnTo>
                <a:lnTo>
                  <a:pt x="2177408" y="1018051"/>
                </a:lnTo>
                <a:cubicBezTo>
                  <a:pt x="2177408" y="831603"/>
                  <a:pt x="2177408" y="738560"/>
                  <a:pt x="2145978" y="639551"/>
                </a:cubicBezTo>
                <a:cubicBezTo>
                  <a:pt x="2106514" y="531202"/>
                  <a:pt x="2021322" y="445631"/>
                  <a:pt x="1912972" y="406220"/>
                </a:cubicBezTo>
                <a:cubicBezTo>
                  <a:pt x="1813956" y="374824"/>
                  <a:pt x="1720729" y="375005"/>
                  <a:pt x="1537112" y="375005"/>
                </a:cubicBezTo>
                <a:lnTo>
                  <a:pt x="1017810" y="375005"/>
                </a:lnTo>
                <a:lnTo>
                  <a:pt x="1015092" y="375005"/>
                </a:lnTo>
                <a:cubicBezTo>
                  <a:pt x="830648" y="375005"/>
                  <a:pt x="737776" y="375005"/>
                  <a:pt x="639233" y="406220"/>
                </a:cubicBezTo>
                <a:cubicBezTo>
                  <a:pt x="530882" y="445631"/>
                  <a:pt x="445691" y="531142"/>
                  <a:pt x="406226" y="639551"/>
                </a:cubicBezTo>
                <a:cubicBezTo>
                  <a:pt x="374796" y="738560"/>
                  <a:pt x="374796" y="831724"/>
                  <a:pt x="374796" y="1015340"/>
                </a:cubicBezTo>
                <a:lnTo>
                  <a:pt x="374796" y="1217009"/>
                </a:lnTo>
                <a:lnTo>
                  <a:pt x="190071" y="847559"/>
                </a:lnTo>
                <a:lnTo>
                  <a:pt x="0" y="1227701"/>
                </a:lnTo>
                <a:lnTo>
                  <a:pt x="0" y="1179611"/>
                </a:lnTo>
                <a:cubicBezTo>
                  <a:pt x="0" y="841426"/>
                  <a:pt x="0" y="669742"/>
                  <a:pt x="57779" y="487392"/>
                </a:cubicBezTo>
                <a:cubicBezTo>
                  <a:pt x="130446" y="287807"/>
                  <a:pt x="287478" y="130706"/>
                  <a:pt x="487164" y="58092"/>
                </a:cubicBezTo>
                <a:cubicBezTo>
                  <a:pt x="668418" y="603"/>
                  <a:pt x="839983" y="0"/>
                  <a:pt x="1179331" y="0"/>
                </a:cubicBezTo>
                <a:close/>
              </a:path>
            </a:pathLst>
          </a:custGeom>
          <a:solidFill>
            <a:srgbClr val="4CC1EF"/>
          </a:solidFill>
          <a:ln w="12700" cap="flat">
            <a:noFill/>
            <a:miter lim="400000"/>
          </a:ln>
          <a:effectLst/>
        </p:spPr>
        <p:txBody>
          <a:bodyPr wrap="square" lIns="38100" tIns="38100" rIns="38100" bIns="38100"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sz="3200" baseline="0">
                <a:solidFill>
                  <a:srgbClr val="FFFFFF"/>
                </a:solidFill>
                <a:latin typeface="Helvetica Light"/>
                <a:ea typeface="Helvetica Light"/>
                <a:cs typeface="Helvetica Light"/>
                <a:sym typeface="Helvetica Light"/>
              </a:defRPr>
            </a:pPr>
            <a:endParaRPr kumimoji="0" sz="24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33" name="Freeform: Shape 32">
            <a:extLst>
              <a:ext uri="{FF2B5EF4-FFF2-40B4-BE49-F238E27FC236}">
                <a16:creationId xmlns:a16="http://schemas.microsoft.com/office/drawing/2014/main" id="{A7EE26C1-F7EB-0018-F4A4-624B4331594B}"/>
              </a:ext>
            </a:extLst>
          </p:cNvPr>
          <p:cNvSpPr/>
          <p:nvPr/>
        </p:nvSpPr>
        <p:spPr>
          <a:xfrm rot="10800000">
            <a:off x="7144410" y="3129900"/>
            <a:ext cx="2566862" cy="1431104"/>
          </a:xfrm>
          <a:custGeom>
            <a:avLst/>
            <a:gdLst>
              <a:gd name="connsiteX0" fmla="*/ 301988 w 2664464"/>
              <a:gd name="connsiteY0" fmla="*/ 1750099 h 1750099"/>
              <a:gd name="connsiteX1" fmla="*/ 0 w 2664464"/>
              <a:gd name="connsiteY1" fmla="*/ 1146123 h 1750099"/>
              <a:gd name="connsiteX2" fmla="*/ 112345 w 2664464"/>
              <a:gd name="connsiteY2" fmla="*/ 1146123 h 1750099"/>
              <a:gd name="connsiteX3" fmla="*/ 112426 w 2664464"/>
              <a:gd name="connsiteY3" fmla="*/ 1060251 h 1750099"/>
              <a:gd name="connsiteX4" fmla="*/ 170092 w 2664464"/>
              <a:gd name="connsiteY4" fmla="*/ 487392 h 1750099"/>
              <a:gd name="connsiteX5" fmla="*/ 599477 w 2664464"/>
              <a:gd name="connsiteY5" fmla="*/ 58092 h 1750099"/>
              <a:gd name="connsiteX6" fmla="*/ 1291644 w 2664464"/>
              <a:gd name="connsiteY6" fmla="*/ 0 h 1750099"/>
              <a:gd name="connsiteX7" fmla="*/ 1296961 w 2664464"/>
              <a:gd name="connsiteY7" fmla="*/ 0 h 1750099"/>
              <a:gd name="connsiteX8" fmla="*/ 1484949 w 2664464"/>
              <a:gd name="connsiteY8" fmla="*/ 0 h 1750099"/>
              <a:gd name="connsiteX9" fmla="*/ 2177116 w 2664464"/>
              <a:gd name="connsiteY9" fmla="*/ 58092 h 1750099"/>
              <a:gd name="connsiteX10" fmla="*/ 2606737 w 2664464"/>
              <a:gd name="connsiteY10" fmla="*/ 487392 h 1750099"/>
              <a:gd name="connsiteX11" fmla="*/ 2664403 w 2664464"/>
              <a:gd name="connsiteY11" fmla="*/ 1063879 h 1750099"/>
              <a:gd name="connsiteX12" fmla="*/ 2664464 w 2664464"/>
              <a:gd name="connsiteY12" fmla="*/ 1129421 h 1750099"/>
              <a:gd name="connsiteX13" fmla="*/ 2477611 w 2664464"/>
              <a:gd name="connsiteY13" fmla="*/ 755714 h 1750099"/>
              <a:gd name="connsiteX14" fmla="*/ 2289720 w 2664464"/>
              <a:gd name="connsiteY14" fmla="*/ 1131496 h 1750099"/>
              <a:gd name="connsiteX15" fmla="*/ 2289720 w 2664464"/>
              <a:gd name="connsiteY15" fmla="*/ 1018051 h 1750099"/>
              <a:gd name="connsiteX16" fmla="*/ 2258290 w 2664464"/>
              <a:gd name="connsiteY16" fmla="*/ 639551 h 1750099"/>
              <a:gd name="connsiteX17" fmla="*/ 2025284 w 2664464"/>
              <a:gd name="connsiteY17" fmla="*/ 406220 h 1750099"/>
              <a:gd name="connsiteX18" fmla="*/ 1649425 w 2664464"/>
              <a:gd name="connsiteY18" fmla="*/ 375005 h 1750099"/>
              <a:gd name="connsiteX19" fmla="*/ 1130122 w 2664464"/>
              <a:gd name="connsiteY19" fmla="*/ 375005 h 1750099"/>
              <a:gd name="connsiteX20" fmla="*/ 1127404 w 2664464"/>
              <a:gd name="connsiteY20" fmla="*/ 375005 h 1750099"/>
              <a:gd name="connsiteX21" fmla="*/ 751545 w 2664464"/>
              <a:gd name="connsiteY21" fmla="*/ 406220 h 1750099"/>
              <a:gd name="connsiteX22" fmla="*/ 518539 w 2664464"/>
              <a:gd name="connsiteY22" fmla="*/ 639551 h 1750099"/>
              <a:gd name="connsiteX23" fmla="*/ 487109 w 2664464"/>
              <a:gd name="connsiteY23" fmla="*/ 1015340 h 1750099"/>
              <a:gd name="connsiteX24" fmla="*/ 487109 w 2664464"/>
              <a:gd name="connsiteY24" fmla="*/ 1146123 h 1750099"/>
              <a:gd name="connsiteX25" fmla="*/ 603976 w 2664464"/>
              <a:gd name="connsiteY25" fmla="*/ 1146123 h 175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64464" h="1750099">
                <a:moveTo>
                  <a:pt x="301988" y="1750099"/>
                </a:moveTo>
                <a:lnTo>
                  <a:pt x="0" y="1146123"/>
                </a:lnTo>
                <a:lnTo>
                  <a:pt x="112345" y="1146123"/>
                </a:lnTo>
                <a:lnTo>
                  <a:pt x="112426" y="1060251"/>
                </a:lnTo>
                <a:cubicBezTo>
                  <a:pt x="113216" y="798338"/>
                  <a:pt x="119535" y="646949"/>
                  <a:pt x="170092" y="487392"/>
                </a:cubicBezTo>
                <a:cubicBezTo>
                  <a:pt x="242759" y="287807"/>
                  <a:pt x="399790" y="130707"/>
                  <a:pt x="599477" y="58092"/>
                </a:cubicBezTo>
                <a:cubicBezTo>
                  <a:pt x="780730" y="603"/>
                  <a:pt x="952295" y="0"/>
                  <a:pt x="1291644" y="0"/>
                </a:cubicBezTo>
                <a:lnTo>
                  <a:pt x="1296961" y="0"/>
                </a:lnTo>
                <a:lnTo>
                  <a:pt x="1484949" y="0"/>
                </a:lnTo>
                <a:cubicBezTo>
                  <a:pt x="1823116" y="0"/>
                  <a:pt x="1994799" y="241"/>
                  <a:pt x="2177116" y="58092"/>
                </a:cubicBezTo>
                <a:cubicBezTo>
                  <a:pt x="2376684" y="130707"/>
                  <a:pt x="2534070" y="287807"/>
                  <a:pt x="2606737" y="487392"/>
                </a:cubicBezTo>
                <a:cubicBezTo>
                  <a:pt x="2657294" y="646948"/>
                  <a:pt x="2663613" y="798431"/>
                  <a:pt x="2664403" y="1063879"/>
                </a:cubicBezTo>
                <a:lnTo>
                  <a:pt x="2664464" y="1129421"/>
                </a:lnTo>
                <a:lnTo>
                  <a:pt x="2477611" y="755714"/>
                </a:lnTo>
                <a:lnTo>
                  <a:pt x="2289720" y="1131496"/>
                </a:lnTo>
                <a:lnTo>
                  <a:pt x="2289720" y="1018051"/>
                </a:lnTo>
                <a:cubicBezTo>
                  <a:pt x="2289720" y="831603"/>
                  <a:pt x="2289720" y="738560"/>
                  <a:pt x="2258290" y="639551"/>
                </a:cubicBezTo>
                <a:cubicBezTo>
                  <a:pt x="2218826" y="531202"/>
                  <a:pt x="2133634" y="445631"/>
                  <a:pt x="2025284" y="406220"/>
                </a:cubicBezTo>
                <a:cubicBezTo>
                  <a:pt x="1926268" y="374824"/>
                  <a:pt x="1833042" y="375005"/>
                  <a:pt x="1649425" y="375005"/>
                </a:cubicBezTo>
                <a:lnTo>
                  <a:pt x="1130122" y="375005"/>
                </a:lnTo>
                <a:lnTo>
                  <a:pt x="1127404" y="375005"/>
                </a:lnTo>
                <a:cubicBezTo>
                  <a:pt x="942961" y="375005"/>
                  <a:pt x="850089" y="375005"/>
                  <a:pt x="751545" y="406220"/>
                </a:cubicBezTo>
                <a:cubicBezTo>
                  <a:pt x="643195" y="445631"/>
                  <a:pt x="558003" y="531142"/>
                  <a:pt x="518539" y="639551"/>
                </a:cubicBezTo>
                <a:cubicBezTo>
                  <a:pt x="487109" y="738560"/>
                  <a:pt x="487109" y="831724"/>
                  <a:pt x="487109" y="1015340"/>
                </a:cubicBezTo>
                <a:lnTo>
                  <a:pt x="487109" y="1146123"/>
                </a:lnTo>
                <a:lnTo>
                  <a:pt x="603976" y="1146123"/>
                </a:lnTo>
                <a:close/>
              </a:path>
            </a:pathLst>
          </a:custGeom>
          <a:solidFill>
            <a:srgbClr val="FFCC4C"/>
          </a:solidFill>
          <a:ln w="12700" cap="flat">
            <a:noFill/>
            <a:miter lim="400000"/>
          </a:ln>
          <a:effectLst/>
        </p:spPr>
        <p:txBody>
          <a:bodyPr wrap="square" lIns="38100" tIns="38100" rIns="38100" bIns="38100"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sz="3200" baseline="0">
                <a:solidFill>
                  <a:srgbClr val="FFFFFF"/>
                </a:solidFill>
                <a:latin typeface="Helvetica Light"/>
                <a:ea typeface="Helvetica Light"/>
                <a:cs typeface="Helvetica Light"/>
                <a:sym typeface="Helvetica Light"/>
              </a:defRPr>
            </a:pPr>
            <a:endParaRPr kumimoji="0" sz="24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pic>
        <p:nvPicPr>
          <p:cNvPr id="34" name="Graphic 33" descr="Scales of justice with solid fill">
            <a:extLst>
              <a:ext uri="{FF2B5EF4-FFF2-40B4-BE49-F238E27FC236}">
                <a16:creationId xmlns:a16="http://schemas.microsoft.com/office/drawing/2014/main" id="{825215AE-3818-2F98-0D58-8F7EEE98D630}"/>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427521" y="2966428"/>
            <a:ext cx="766871" cy="756591"/>
          </a:xfrm>
          <a:prstGeom prst="rect">
            <a:avLst/>
          </a:prstGeom>
        </p:spPr>
      </p:pic>
      <p:pic>
        <p:nvPicPr>
          <p:cNvPr id="35" name="Graphic 34" descr="Handshake">
            <a:extLst>
              <a:ext uri="{FF2B5EF4-FFF2-40B4-BE49-F238E27FC236}">
                <a16:creationId xmlns:a16="http://schemas.microsoft.com/office/drawing/2014/main" id="{E07F0833-C5CE-8D89-6FEE-E13BF7CD511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73857" y="2995489"/>
            <a:ext cx="867022" cy="867022"/>
          </a:xfrm>
          <a:prstGeom prst="rect">
            <a:avLst/>
          </a:prstGeom>
        </p:spPr>
      </p:pic>
      <p:pic>
        <p:nvPicPr>
          <p:cNvPr id="36" name="Graphic 35" descr="Gavel with solid fill">
            <a:extLst>
              <a:ext uri="{FF2B5EF4-FFF2-40B4-BE49-F238E27FC236}">
                <a16:creationId xmlns:a16="http://schemas.microsoft.com/office/drawing/2014/main" id="{FDEB82AF-7716-14EE-9891-023809E958F3}"/>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119704" y="2875772"/>
            <a:ext cx="867022" cy="867022"/>
          </a:xfrm>
          <a:prstGeom prst="rect">
            <a:avLst/>
          </a:prstGeom>
        </p:spPr>
      </p:pic>
      <p:pic>
        <p:nvPicPr>
          <p:cNvPr id="37" name="Graphic 36" descr="Bullseye">
            <a:extLst>
              <a:ext uri="{FF2B5EF4-FFF2-40B4-BE49-F238E27FC236}">
                <a16:creationId xmlns:a16="http://schemas.microsoft.com/office/drawing/2014/main" id="{CA213808-B521-B0E0-52E4-190D7ABA131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94330" y="2892716"/>
            <a:ext cx="867022" cy="867022"/>
          </a:xfrm>
          <a:prstGeom prst="rect">
            <a:avLst/>
          </a:prstGeom>
        </p:spPr>
      </p:pic>
      <p:pic>
        <p:nvPicPr>
          <p:cNvPr id="38" name="Graphic 37" descr="Quill with solid fill">
            <a:extLst>
              <a:ext uri="{FF2B5EF4-FFF2-40B4-BE49-F238E27FC236}">
                <a16:creationId xmlns:a16="http://schemas.microsoft.com/office/drawing/2014/main" id="{20E0FD38-D32F-594D-270E-2B731C43FCB5}"/>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0173175" y="2892716"/>
            <a:ext cx="867022" cy="867022"/>
          </a:xfrm>
          <a:prstGeom prst="rect">
            <a:avLst/>
          </a:prstGeom>
        </p:spPr>
      </p:pic>
      <p:grpSp>
        <p:nvGrpSpPr>
          <p:cNvPr id="39" name="Group 38">
            <a:extLst>
              <a:ext uri="{FF2B5EF4-FFF2-40B4-BE49-F238E27FC236}">
                <a16:creationId xmlns:a16="http://schemas.microsoft.com/office/drawing/2014/main" id="{55A5B8BC-30CF-60B8-55A2-0BD344722079}"/>
              </a:ext>
            </a:extLst>
          </p:cNvPr>
          <p:cNvGrpSpPr/>
          <p:nvPr/>
        </p:nvGrpSpPr>
        <p:grpSpPr>
          <a:xfrm>
            <a:off x="84125" y="3742794"/>
            <a:ext cx="3080191" cy="2333410"/>
            <a:chOff x="332936" y="2555951"/>
            <a:chExt cx="2944147" cy="4128509"/>
          </a:xfrm>
        </p:grpSpPr>
        <p:sp>
          <p:nvSpPr>
            <p:cNvPr id="40" name="TextBox 39">
              <a:extLst>
                <a:ext uri="{FF2B5EF4-FFF2-40B4-BE49-F238E27FC236}">
                  <a16:creationId xmlns:a16="http://schemas.microsoft.com/office/drawing/2014/main" id="{75AAE3C5-1403-CE78-EEE6-DE4720225EFC}"/>
                </a:ext>
              </a:extLst>
            </p:cNvPr>
            <p:cNvSpPr txBox="1"/>
            <p:nvPr/>
          </p:nvSpPr>
          <p:spPr>
            <a:xfrm>
              <a:off x="332936" y="2555951"/>
              <a:ext cx="2937088" cy="533480"/>
            </a:xfrm>
            <a:prstGeom prst="rect">
              <a:avLst/>
            </a:prstGeom>
            <a:noFill/>
          </p:spPr>
          <p:txBody>
            <a:bodyPr wrap="square" lIns="0" rIns="0" rtlCol="0" anchor="b">
              <a:spAutoFit/>
            </a:bodyPr>
            <a:lstStyle/>
            <a:p>
              <a:pPr algn="ctr"/>
              <a:r>
                <a:rPr lang="en-US" sz="2000" b="1" dirty="0">
                  <a:solidFill>
                    <a:prstClr val="black"/>
                  </a:solidFill>
                  <a:latin typeface="Calibri" panose="020F0502020204030204"/>
                </a:rPr>
                <a:t>30 May 2023</a:t>
              </a:r>
            </a:p>
          </p:txBody>
        </p:sp>
        <p:sp>
          <p:nvSpPr>
            <p:cNvPr id="41" name="TextBox 40">
              <a:extLst>
                <a:ext uri="{FF2B5EF4-FFF2-40B4-BE49-F238E27FC236}">
                  <a16:creationId xmlns:a16="http://schemas.microsoft.com/office/drawing/2014/main" id="{8C90EC9F-EC58-9987-1DB6-909ACE94480D}"/>
                </a:ext>
              </a:extLst>
            </p:cNvPr>
            <p:cNvSpPr txBox="1"/>
            <p:nvPr/>
          </p:nvSpPr>
          <p:spPr>
            <a:xfrm>
              <a:off x="347792" y="2950103"/>
              <a:ext cx="2929291" cy="3734357"/>
            </a:xfrm>
            <a:prstGeom prst="rect">
              <a:avLst/>
            </a:prstGeom>
            <a:noFill/>
          </p:spPr>
          <p:txBody>
            <a:bodyPr wrap="square" lIns="0" rIns="0" rtlCol="0" anchor="t">
              <a:spAutoFit/>
            </a:bodyPr>
            <a:lstStyle/>
            <a:p>
              <a:pPr algn="just"/>
              <a:r>
                <a:rPr lang="en-GB" sz="1600" dirty="0"/>
                <a:t>The Constitutional court Judgement of 30 May 2023 ordered that Parliament failed to comply with its constitutional obligation to facilitate public participation on the Bill before passing the Act, as a result the Act was declared unconstitutional and invalid</a:t>
              </a:r>
              <a:endParaRPr lang="en-US" sz="1600" dirty="0">
                <a:solidFill>
                  <a:prstClr val="black">
                    <a:lumMod val="65000"/>
                    <a:lumOff val="35000"/>
                  </a:prstClr>
                </a:solidFill>
                <a:latin typeface="Calibri" panose="020F0502020204030204"/>
              </a:endParaRPr>
            </a:p>
          </p:txBody>
        </p:sp>
      </p:grpSp>
      <p:grpSp>
        <p:nvGrpSpPr>
          <p:cNvPr id="42" name="Group 41">
            <a:extLst>
              <a:ext uri="{FF2B5EF4-FFF2-40B4-BE49-F238E27FC236}">
                <a16:creationId xmlns:a16="http://schemas.microsoft.com/office/drawing/2014/main" id="{224681BD-B445-19C5-CDBD-216A0D9FC2F9}"/>
              </a:ext>
            </a:extLst>
          </p:cNvPr>
          <p:cNvGrpSpPr/>
          <p:nvPr/>
        </p:nvGrpSpPr>
        <p:grpSpPr>
          <a:xfrm>
            <a:off x="7185881" y="997778"/>
            <a:ext cx="2483920" cy="1475447"/>
            <a:chOff x="332936" y="2555951"/>
            <a:chExt cx="2937088" cy="1967262"/>
          </a:xfrm>
        </p:grpSpPr>
        <p:sp>
          <p:nvSpPr>
            <p:cNvPr id="43" name="TextBox 42">
              <a:extLst>
                <a:ext uri="{FF2B5EF4-FFF2-40B4-BE49-F238E27FC236}">
                  <a16:creationId xmlns:a16="http://schemas.microsoft.com/office/drawing/2014/main" id="{0AE5AB7A-9F7D-F28B-82A1-76CE4BF2DB7A}"/>
                </a:ext>
              </a:extLst>
            </p:cNvPr>
            <p:cNvSpPr txBox="1"/>
            <p:nvPr/>
          </p:nvSpPr>
          <p:spPr>
            <a:xfrm>
              <a:off x="332936" y="2555951"/>
              <a:ext cx="2937088" cy="533480"/>
            </a:xfrm>
            <a:prstGeom prst="rect">
              <a:avLst/>
            </a:prstGeom>
            <a:noFill/>
          </p:spPr>
          <p:txBody>
            <a:bodyPr wrap="square" lIns="0" rIns="0" rtlCol="0" anchor="b">
              <a:spAutoFit/>
            </a:bodyPr>
            <a:lstStyle/>
            <a:p>
              <a:pPr algn="ctr"/>
              <a:r>
                <a:rPr lang="en-US" sz="2000" b="1" dirty="0">
                  <a:solidFill>
                    <a:prstClr val="black"/>
                  </a:solidFill>
                  <a:latin typeface="Calibri" panose="020F0502020204030204"/>
                </a:rPr>
                <a:t>29 May 2027</a:t>
              </a:r>
            </a:p>
          </p:txBody>
        </p:sp>
        <p:sp>
          <p:nvSpPr>
            <p:cNvPr id="44" name="TextBox 43">
              <a:extLst>
                <a:ext uri="{FF2B5EF4-FFF2-40B4-BE49-F238E27FC236}">
                  <a16:creationId xmlns:a16="http://schemas.microsoft.com/office/drawing/2014/main" id="{1FF24D2B-B827-F1FA-344F-02A0A9F9542F}"/>
                </a:ext>
              </a:extLst>
            </p:cNvPr>
            <p:cNvSpPr txBox="1"/>
            <p:nvPr/>
          </p:nvSpPr>
          <p:spPr>
            <a:xfrm>
              <a:off x="340733" y="3086922"/>
              <a:ext cx="2929291" cy="1436291"/>
            </a:xfrm>
            <a:prstGeom prst="rect">
              <a:avLst/>
            </a:prstGeom>
            <a:noFill/>
          </p:spPr>
          <p:txBody>
            <a:bodyPr wrap="square" lIns="0" rIns="0" rtlCol="0" anchor="t">
              <a:spAutoFit/>
            </a:bodyPr>
            <a:lstStyle/>
            <a:p>
              <a:pPr lvl="0"/>
              <a:r>
                <a:rPr lang="en-GB" sz="1600" dirty="0"/>
                <a:t>Parliament to finalise processing of the Bill, conduct the required public participation. </a:t>
              </a:r>
              <a:endParaRPr lang="en-US" sz="1600" dirty="0"/>
            </a:p>
          </p:txBody>
        </p:sp>
      </p:grpSp>
      <p:grpSp>
        <p:nvGrpSpPr>
          <p:cNvPr id="45" name="Group 44">
            <a:extLst>
              <a:ext uri="{FF2B5EF4-FFF2-40B4-BE49-F238E27FC236}">
                <a16:creationId xmlns:a16="http://schemas.microsoft.com/office/drawing/2014/main" id="{2AD5297C-9ECF-CC4F-D916-432F14D9E053}"/>
              </a:ext>
            </a:extLst>
          </p:cNvPr>
          <p:cNvGrpSpPr/>
          <p:nvPr/>
        </p:nvGrpSpPr>
        <p:grpSpPr>
          <a:xfrm>
            <a:off x="8606793" y="4375946"/>
            <a:ext cx="3414286" cy="1721668"/>
            <a:chOff x="332936" y="2555951"/>
            <a:chExt cx="2937088" cy="2295557"/>
          </a:xfrm>
        </p:grpSpPr>
        <p:sp>
          <p:nvSpPr>
            <p:cNvPr id="46" name="TextBox 45">
              <a:extLst>
                <a:ext uri="{FF2B5EF4-FFF2-40B4-BE49-F238E27FC236}">
                  <a16:creationId xmlns:a16="http://schemas.microsoft.com/office/drawing/2014/main" id="{1B7FCEDD-BB02-C98A-D707-9022C354F9EB}"/>
                </a:ext>
              </a:extLst>
            </p:cNvPr>
            <p:cNvSpPr txBox="1"/>
            <p:nvPr/>
          </p:nvSpPr>
          <p:spPr>
            <a:xfrm>
              <a:off x="332936" y="2555951"/>
              <a:ext cx="2937088" cy="533480"/>
            </a:xfrm>
            <a:prstGeom prst="rect">
              <a:avLst/>
            </a:prstGeom>
            <a:noFill/>
          </p:spPr>
          <p:txBody>
            <a:bodyPr wrap="square" lIns="0" rIns="0" rtlCol="0" anchor="b">
              <a:spAutoFit/>
            </a:bodyPr>
            <a:lstStyle/>
            <a:p>
              <a:pPr algn="ctr"/>
              <a:r>
                <a:rPr lang="en-GB" sz="2000" b="1" dirty="0">
                  <a:solidFill>
                    <a:prstClr val="black"/>
                  </a:solidFill>
                  <a:latin typeface="Calibri" panose="020F0502020204030204"/>
                </a:rPr>
                <a:t>November 2024</a:t>
              </a:r>
              <a:endParaRPr lang="en-US" sz="2000" b="1" dirty="0">
                <a:solidFill>
                  <a:prstClr val="black"/>
                </a:solidFill>
                <a:latin typeface="Calibri" panose="020F0502020204030204"/>
              </a:endParaRPr>
            </a:p>
          </p:txBody>
        </p:sp>
        <p:sp>
          <p:nvSpPr>
            <p:cNvPr id="47" name="TextBox 46">
              <a:extLst>
                <a:ext uri="{FF2B5EF4-FFF2-40B4-BE49-F238E27FC236}">
                  <a16:creationId xmlns:a16="http://schemas.microsoft.com/office/drawing/2014/main" id="{A5BD0FE5-7971-9A1B-AE54-26136B4BA547}"/>
                </a:ext>
              </a:extLst>
            </p:cNvPr>
            <p:cNvSpPr txBox="1"/>
            <p:nvPr/>
          </p:nvSpPr>
          <p:spPr>
            <a:xfrm>
              <a:off x="340733" y="3086923"/>
              <a:ext cx="2929291" cy="1764585"/>
            </a:xfrm>
            <a:prstGeom prst="rect">
              <a:avLst/>
            </a:prstGeom>
            <a:noFill/>
          </p:spPr>
          <p:txBody>
            <a:bodyPr wrap="square" lIns="0" rIns="0" rtlCol="0" anchor="t">
              <a:spAutoFit/>
            </a:bodyPr>
            <a:lstStyle/>
            <a:p>
              <a:pPr lvl="0" algn="just"/>
              <a:r>
                <a:rPr lang="en-GB" sz="1600" dirty="0"/>
                <a:t> The Department of Traditional Affairs published the Draft Traditional and Khoi-San Leadership Bill in the Government Gazette for public Comment.</a:t>
              </a:r>
              <a:endParaRPr lang="en-US" sz="1600" dirty="0"/>
            </a:p>
            <a:p>
              <a:pPr algn="just"/>
              <a:endParaRPr lang="en-US" sz="1600" dirty="0">
                <a:solidFill>
                  <a:prstClr val="black">
                    <a:lumMod val="65000"/>
                    <a:lumOff val="35000"/>
                  </a:prstClr>
                </a:solidFill>
                <a:latin typeface="Calibri" panose="020F0502020204030204"/>
              </a:endParaRPr>
            </a:p>
          </p:txBody>
        </p:sp>
      </p:grpSp>
      <p:grpSp>
        <p:nvGrpSpPr>
          <p:cNvPr id="48" name="Group 47">
            <a:extLst>
              <a:ext uri="{FF2B5EF4-FFF2-40B4-BE49-F238E27FC236}">
                <a16:creationId xmlns:a16="http://schemas.microsoft.com/office/drawing/2014/main" id="{CB18F794-1AD8-F5EB-6E38-694EB70F4934}"/>
              </a:ext>
            </a:extLst>
          </p:cNvPr>
          <p:cNvGrpSpPr/>
          <p:nvPr/>
        </p:nvGrpSpPr>
        <p:grpSpPr>
          <a:xfrm>
            <a:off x="2510972" y="1128802"/>
            <a:ext cx="3585028" cy="1475446"/>
            <a:chOff x="332936" y="2555951"/>
            <a:chExt cx="3211562" cy="1967262"/>
          </a:xfrm>
        </p:grpSpPr>
        <p:sp>
          <p:nvSpPr>
            <p:cNvPr id="49" name="TextBox 48">
              <a:extLst>
                <a:ext uri="{FF2B5EF4-FFF2-40B4-BE49-F238E27FC236}">
                  <a16:creationId xmlns:a16="http://schemas.microsoft.com/office/drawing/2014/main" id="{D0F13FC3-64CA-F28C-FE10-E53B8922C7CB}"/>
                </a:ext>
              </a:extLst>
            </p:cNvPr>
            <p:cNvSpPr txBox="1"/>
            <p:nvPr/>
          </p:nvSpPr>
          <p:spPr>
            <a:xfrm>
              <a:off x="332936" y="2555951"/>
              <a:ext cx="2937088" cy="533480"/>
            </a:xfrm>
            <a:prstGeom prst="rect">
              <a:avLst/>
            </a:prstGeom>
            <a:noFill/>
          </p:spPr>
          <p:txBody>
            <a:bodyPr wrap="square" lIns="0" rIns="0" rtlCol="0" anchor="b">
              <a:spAutoFit/>
            </a:bodyPr>
            <a:lstStyle/>
            <a:p>
              <a:pPr algn="ctr"/>
              <a:r>
                <a:rPr lang="en-US" sz="2000" b="1" dirty="0">
                  <a:solidFill>
                    <a:prstClr val="black"/>
                  </a:solidFill>
                  <a:latin typeface="Calibri" panose="020F0502020204030204"/>
                </a:rPr>
                <a:t>29 May 2025</a:t>
              </a:r>
            </a:p>
          </p:txBody>
        </p:sp>
        <p:sp>
          <p:nvSpPr>
            <p:cNvPr id="50" name="TextBox 49">
              <a:extLst>
                <a:ext uri="{FF2B5EF4-FFF2-40B4-BE49-F238E27FC236}">
                  <a16:creationId xmlns:a16="http://schemas.microsoft.com/office/drawing/2014/main" id="{A942EA03-A246-E4CA-CBDF-9A8B7DD0DDB4}"/>
                </a:ext>
              </a:extLst>
            </p:cNvPr>
            <p:cNvSpPr txBox="1"/>
            <p:nvPr/>
          </p:nvSpPr>
          <p:spPr>
            <a:xfrm>
              <a:off x="340734" y="3086922"/>
              <a:ext cx="3203764" cy="1436291"/>
            </a:xfrm>
            <a:prstGeom prst="rect">
              <a:avLst/>
            </a:prstGeom>
            <a:noFill/>
          </p:spPr>
          <p:txBody>
            <a:bodyPr wrap="square" lIns="0" rIns="0" rtlCol="0" anchor="t">
              <a:spAutoFit/>
            </a:bodyPr>
            <a:lstStyle/>
            <a:p>
              <a:pPr lvl="0"/>
              <a:r>
                <a:rPr lang="en-GB" sz="1600" dirty="0"/>
                <a:t>The order of invalidity was suspended for 24 months, up to 29 May 2025, the TKLA would have lapsed on this date. </a:t>
              </a:r>
              <a:endParaRPr lang="en-US" sz="1600" dirty="0"/>
            </a:p>
          </p:txBody>
        </p:sp>
      </p:grpSp>
      <p:grpSp>
        <p:nvGrpSpPr>
          <p:cNvPr id="51" name="Group 50">
            <a:extLst>
              <a:ext uri="{FF2B5EF4-FFF2-40B4-BE49-F238E27FC236}">
                <a16:creationId xmlns:a16="http://schemas.microsoft.com/office/drawing/2014/main" id="{55ABD482-4118-9AEA-AFDB-C25BC22120EE}"/>
              </a:ext>
            </a:extLst>
          </p:cNvPr>
          <p:cNvGrpSpPr/>
          <p:nvPr/>
        </p:nvGrpSpPr>
        <p:grpSpPr>
          <a:xfrm>
            <a:off x="3716501" y="4215667"/>
            <a:ext cx="4167663" cy="1721667"/>
            <a:chOff x="332936" y="2555951"/>
            <a:chExt cx="2937088" cy="2295557"/>
          </a:xfrm>
        </p:grpSpPr>
        <p:sp>
          <p:nvSpPr>
            <p:cNvPr id="52" name="TextBox 51">
              <a:extLst>
                <a:ext uri="{FF2B5EF4-FFF2-40B4-BE49-F238E27FC236}">
                  <a16:creationId xmlns:a16="http://schemas.microsoft.com/office/drawing/2014/main" id="{28DC417C-37B2-0F0F-92D1-EAF154196328}"/>
                </a:ext>
              </a:extLst>
            </p:cNvPr>
            <p:cNvSpPr txBox="1"/>
            <p:nvPr/>
          </p:nvSpPr>
          <p:spPr>
            <a:xfrm>
              <a:off x="332936" y="2555951"/>
              <a:ext cx="2937088" cy="533480"/>
            </a:xfrm>
            <a:prstGeom prst="rect">
              <a:avLst/>
            </a:prstGeom>
            <a:noFill/>
          </p:spPr>
          <p:txBody>
            <a:bodyPr wrap="square" lIns="0" rIns="0" rtlCol="0" anchor="b">
              <a:spAutoFit/>
            </a:bodyPr>
            <a:lstStyle/>
            <a:p>
              <a:pPr algn="ctr"/>
              <a:r>
                <a:rPr lang="en-US" sz="2000" b="1" dirty="0">
                  <a:solidFill>
                    <a:prstClr val="black"/>
                  </a:solidFill>
                  <a:latin typeface="Calibri" panose="020F0502020204030204"/>
                </a:rPr>
                <a:t>May 2025</a:t>
              </a:r>
            </a:p>
          </p:txBody>
        </p:sp>
        <p:sp>
          <p:nvSpPr>
            <p:cNvPr id="53" name="TextBox 52">
              <a:extLst>
                <a:ext uri="{FF2B5EF4-FFF2-40B4-BE49-F238E27FC236}">
                  <a16:creationId xmlns:a16="http://schemas.microsoft.com/office/drawing/2014/main" id="{EFB996CB-830F-6F4D-83EC-C8E91ED97D78}"/>
                </a:ext>
              </a:extLst>
            </p:cNvPr>
            <p:cNvSpPr txBox="1"/>
            <p:nvPr/>
          </p:nvSpPr>
          <p:spPr>
            <a:xfrm>
              <a:off x="340733" y="3086922"/>
              <a:ext cx="2929291" cy="1764586"/>
            </a:xfrm>
            <a:prstGeom prst="rect">
              <a:avLst/>
            </a:prstGeom>
            <a:noFill/>
          </p:spPr>
          <p:txBody>
            <a:bodyPr wrap="square" lIns="0" rIns="0" rtlCol="0" anchor="t">
              <a:spAutoFit/>
            </a:bodyPr>
            <a:lstStyle/>
            <a:p>
              <a:pPr lvl="0" algn="just"/>
              <a:r>
                <a:rPr lang="en-GB" sz="1600" dirty="0"/>
                <a:t>The Minister of COGTA approached the Constitutional Court for an extension of the initial 24 months- the Constitutional Court granted the 24 months extension- up to 29 May 2027.</a:t>
              </a:r>
              <a:endParaRPr lang="en-US" sz="1600" dirty="0"/>
            </a:p>
          </p:txBody>
        </p:sp>
      </p:grpSp>
    </p:spTree>
    <p:extLst>
      <p:ext uri="{BB962C8B-B14F-4D97-AF65-F5344CB8AC3E}">
        <p14:creationId xmlns:p14="http://schemas.microsoft.com/office/powerpoint/2010/main" val="439671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45C70-0FE4-981D-3512-AC23ADC6D5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C53B91-2BE2-A14B-7F6C-3760D4C0E530}"/>
              </a:ext>
            </a:extLst>
          </p:cNvPr>
          <p:cNvSpPr>
            <a:spLocks noGrp="1"/>
          </p:cNvSpPr>
          <p:nvPr>
            <p:ph type="title"/>
          </p:nvPr>
        </p:nvSpPr>
        <p:spPr/>
        <p:txBody>
          <a:bodyPr/>
          <a:lstStyle/>
          <a:p>
            <a:r>
              <a:rPr lang="en-US" dirty="0"/>
              <a:t>Update on the Traditional and Khoi-San leadership Bill 2024</a:t>
            </a:r>
          </a:p>
        </p:txBody>
      </p:sp>
      <p:sp>
        <p:nvSpPr>
          <p:cNvPr id="4" name="Text Placeholder 3">
            <a:extLst>
              <a:ext uri="{FF2B5EF4-FFF2-40B4-BE49-F238E27FC236}">
                <a16:creationId xmlns:a16="http://schemas.microsoft.com/office/drawing/2014/main" id="{1930E81F-A2F5-B02F-06B8-9802B36D3A62}"/>
              </a:ext>
            </a:extLst>
          </p:cNvPr>
          <p:cNvSpPr>
            <a:spLocks noGrp="1"/>
          </p:cNvSpPr>
          <p:nvPr>
            <p:ph type="body" sz="quarter" idx="10"/>
          </p:nvPr>
        </p:nvSpPr>
        <p:spPr>
          <a:xfrm>
            <a:off x="393701" y="1030514"/>
            <a:ext cx="11462940" cy="5646509"/>
          </a:xfrm>
        </p:spPr>
        <p:txBody>
          <a:bodyPr>
            <a:normAutofit/>
          </a:bodyPr>
          <a:lstStyle/>
          <a:p>
            <a:endParaRPr lang="en-GB" b="0" dirty="0"/>
          </a:p>
          <a:p>
            <a:endParaRPr lang="en-US" dirty="0"/>
          </a:p>
        </p:txBody>
      </p:sp>
      <p:grpSp>
        <p:nvGrpSpPr>
          <p:cNvPr id="29" name="Group 28">
            <a:extLst>
              <a:ext uri="{FF2B5EF4-FFF2-40B4-BE49-F238E27FC236}">
                <a16:creationId xmlns:a16="http://schemas.microsoft.com/office/drawing/2014/main" id="{5777C1FC-ABBD-95EF-F13F-D2D83BD6BA09}"/>
              </a:ext>
            </a:extLst>
          </p:cNvPr>
          <p:cNvGrpSpPr/>
          <p:nvPr/>
        </p:nvGrpSpPr>
        <p:grpSpPr>
          <a:xfrm>
            <a:off x="7755055" y="1387513"/>
            <a:ext cx="4642367" cy="3937829"/>
            <a:chOff x="3656461" y="2067634"/>
            <a:chExt cx="3520870" cy="3520870"/>
          </a:xfrm>
          <a:scene3d>
            <a:camera prst="perspectiveContrastingLeftFacing"/>
            <a:lightRig rig="soft" dir="t"/>
          </a:scene3d>
        </p:grpSpPr>
        <p:sp>
          <p:nvSpPr>
            <p:cNvPr id="30" name="Oval 29">
              <a:extLst>
                <a:ext uri="{FF2B5EF4-FFF2-40B4-BE49-F238E27FC236}">
                  <a16:creationId xmlns:a16="http://schemas.microsoft.com/office/drawing/2014/main" id="{EF72ADD4-C40F-F952-DBDB-410723C3FCE8}"/>
                </a:ext>
              </a:extLst>
            </p:cNvPr>
            <p:cNvSpPr/>
            <p:nvPr/>
          </p:nvSpPr>
          <p:spPr>
            <a:xfrm>
              <a:off x="3656461" y="2067634"/>
              <a:ext cx="3520869" cy="3520869"/>
            </a:xfrm>
            <a:prstGeom prst="ellipse">
              <a:avLst/>
            </a:prstGeom>
            <a:solidFill>
              <a:sysClr val="window" lastClr="FFFFFF"/>
            </a:solidFill>
            <a:ln w="12700" cap="flat" cmpd="sng" algn="ctr">
              <a:noFill/>
              <a:prstDash val="solid"/>
              <a:miter lim="800000"/>
            </a:ln>
            <a:effectLst/>
            <a:sp3d extrusionH="419100">
              <a:extrusionClr>
                <a:sysClr val="window" lastClr="FFFFFF"/>
              </a:extrusionClr>
            </a:sp3d>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4D7947A8-05AA-E7DE-1C54-1492C69CEE99}"/>
                </a:ext>
              </a:extLst>
            </p:cNvPr>
            <p:cNvSpPr/>
            <p:nvPr/>
          </p:nvSpPr>
          <p:spPr>
            <a:xfrm>
              <a:off x="3656461" y="2067634"/>
              <a:ext cx="3520870" cy="3520870"/>
            </a:xfrm>
            <a:custGeom>
              <a:avLst/>
              <a:gdLst>
                <a:gd name="connsiteX0" fmla="*/ 1760434 w 3520870"/>
                <a:gd name="connsiteY0" fmla="*/ 1598208 h 3520870"/>
                <a:gd name="connsiteX1" fmla="*/ 1922660 w 3520870"/>
                <a:gd name="connsiteY1" fmla="*/ 1760434 h 3520870"/>
                <a:gd name="connsiteX2" fmla="*/ 1760434 w 3520870"/>
                <a:gd name="connsiteY2" fmla="*/ 1922660 h 3520870"/>
                <a:gd name="connsiteX3" fmla="*/ 1598208 w 3520870"/>
                <a:gd name="connsiteY3" fmla="*/ 1760434 h 3520870"/>
                <a:gd name="connsiteX4" fmla="*/ 1760434 w 3520870"/>
                <a:gd name="connsiteY4" fmla="*/ 1598208 h 3520870"/>
                <a:gd name="connsiteX5" fmla="*/ 1760435 w 3520870"/>
                <a:gd name="connsiteY5" fmla="*/ 1123219 h 3520870"/>
                <a:gd name="connsiteX6" fmla="*/ 1123219 w 3520870"/>
                <a:gd name="connsiteY6" fmla="*/ 1760435 h 3520870"/>
                <a:gd name="connsiteX7" fmla="*/ 1760435 w 3520870"/>
                <a:gd name="connsiteY7" fmla="*/ 2397651 h 3520870"/>
                <a:gd name="connsiteX8" fmla="*/ 2397651 w 3520870"/>
                <a:gd name="connsiteY8" fmla="*/ 1760435 h 3520870"/>
                <a:gd name="connsiteX9" fmla="*/ 1760435 w 3520870"/>
                <a:gd name="connsiteY9" fmla="*/ 1123219 h 3520870"/>
                <a:gd name="connsiteX10" fmla="*/ 1760436 w 3520870"/>
                <a:gd name="connsiteY10" fmla="*/ 788327 h 3520870"/>
                <a:gd name="connsiteX11" fmla="*/ 2732544 w 3520870"/>
                <a:gd name="connsiteY11" fmla="*/ 1760435 h 3520870"/>
                <a:gd name="connsiteX12" fmla="*/ 1760436 w 3520870"/>
                <a:gd name="connsiteY12" fmla="*/ 2732543 h 3520870"/>
                <a:gd name="connsiteX13" fmla="*/ 788328 w 3520870"/>
                <a:gd name="connsiteY13" fmla="*/ 1760435 h 3520870"/>
                <a:gd name="connsiteX14" fmla="*/ 1760436 w 3520870"/>
                <a:gd name="connsiteY14" fmla="*/ 788327 h 3520870"/>
                <a:gd name="connsiteX15" fmla="*/ 1760434 w 3520870"/>
                <a:gd name="connsiteY15" fmla="*/ 392331 h 3520870"/>
                <a:gd name="connsiteX16" fmla="*/ 392330 w 3520870"/>
                <a:gd name="connsiteY16" fmla="*/ 1760435 h 3520870"/>
                <a:gd name="connsiteX17" fmla="*/ 1760434 w 3520870"/>
                <a:gd name="connsiteY17" fmla="*/ 3128539 h 3520870"/>
                <a:gd name="connsiteX18" fmla="*/ 3128538 w 3520870"/>
                <a:gd name="connsiteY18" fmla="*/ 1760435 h 3520870"/>
                <a:gd name="connsiteX19" fmla="*/ 1760434 w 3520870"/>
                <a:gd name="connsiteY19" fmla="*/ 392331 h 3520870"/>
                <a:gd name="connsiteX20" fmla="*/ 1760435 w 3520870"/>
                <a:gd name="connsiteY20" fmla="*/ 0 h 3520870"/>
                <a:gd name="connsiteX21" fmla="*/ 3520870 w 3520870"/>
                <a:gd name="connsiteY21" fmla="*/ 1760435 h 3520870"/>
                <a:gd name="connsiteX22" fmla="*/ 1760435 w 3520870"/>
                <a:gd name="connsiteY22" fmla="*/ 3520870 h 3520870"/>
                <a:gd name="connsiteX23" fmla="*/ 0 w 3520870"/>
                <a:gd name="connsiteY23" fmla="*/ 1760435 h 3520870"/>
                <a:gd name="connsiteX24" fmla="*/ 1760435 w 3520870"/>
                <a:gd name="connsiteY24" fmla="*/ 0 h 352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20870" h="3520870">
                  <a:moveTo>
                    <a:pt x="1760434" y="1598208"/>
                  </a:moveTo>
                  <a:cubicBezTo>
                    <a:pt x="1850029" y="1598208"/>
                    <a:pt x="1922660" y="1670839"/>
                    <a:pt x="1922660" y="1760434"/>
                  </a:cubicBezTo>
                  <a:cubicBezTo>
                    <a:pt x="1922660" y="1850029"/>
                    <a:pt x="1850029" y="1922660"/>
                    <a:pt x="1760434" y="1922660"/>
                  </a:cubicBezTo>
                  <a:cubicBezTo>
                    <a:pt x="1670839" y="1922660"/>
                    <a:pt x="1598208" y="1850029"/>
                    <a:pt x="1598208" y="1760434"/>
                  </a:cubicBezTo>
                  <a:cubicBezTo>
                    <a:pt x="1598208" y="1670839"/>
                    <a:pt x="1670839" y="1598208"/>
                    <a:pt x="1760434" y="1598208"/>
                  </a:cubicBezTo>
                  <a:close/>
                  <a:moveTo>
                    <a:pt x="1760435" y="1123219"/>
                  </a:moveTo>
                  <a:cubicBezTo>
                    <a:pt x="1408510" y="1123219"/>
                    <a:pt x="1123219" y="1408510"/>
                    <a:pt x="1123219" y="1760435"/>
                  </a:cubicBezTo>
                  <a:cubicBezTo>
                    <a:pt x="1123219" y="2112360"/>
                    <a:pt x="1408510" y="2397651"/>
                    <a:pt x="1760435" y="2397651"/>
                  </a:cubicBezTo>
                  <a:cubicBezTo>
                    <a:pt x="2112360" y="2397651"/>
                    <a:pt x="2397651" y="2112360"/>
                    <a:pt x="2397651" y="1760435"/>
                  </a:cubicBezTo>
                  <a:cubicBezTo>
                    <a:pt x="2397651" y="1408510"/>
                    <a:pt x="2112360" y="1123219"/>
                    <a:pt x="1760435" y="1123219"/>
                  </a:cubicBezTo>
                  <a:close/>
                  <a:moveTo>
                    <a:pt x="1760436" y="788327"/>
                  </a:moveTo>
                  <a:cubicBezTo>
                    <a:pt x="2297316" y="788327"/>
                    <a:pt x="2732544" y="1223555"/>
                    <a:pt x="2732544" y="1760435"/>
                  </a:cubicBezTo>
                  <a:cubicBezTo>
                    <a:pt x="2732544" y="2297315"/>
                    <a:pt x="2297316" y="2732543"/>
                    <a:pt x="1760436" y="2732543"/>
                  </a:cubicBezTo>
                  <a:cubicBezTo>
                    <a:pt x="1223556" y="2732543"/>
                    <a:pt x="788328" y="2297315"/>
                    <a:pt x="788328" y="1760435"/>
                  </a:cubicBezTo>
                  <a:cubicBezTo>
                    <a:pt x="788328" y="1223555"/>
                    <a:pt x="1223556" y="788327"/>
                    <a:pt x="1760436" y="788327"/>
                  </a:cubicBezTo>
                  <a:close/>
                  <a:moveTo>
                    <a:pt x="1760434" y="392331"/>
                  </a:moveTo>
                  <a:cubicBezTo>
                    <a:pt x="1004851" y="392331"/>
                    <a:pt x="392330" y="1004852"/>
                    <a:pt x="392330" y="1760435"/>
                  </a:cubicBezTo>
                  <a:cubicBezTo>
                    <a:pt x="392330" y="2516018"/>
                    <a:pt x="1004851" y="3128539"/>
                    <a:pt x="1760434" y="3128539"/>
                  </a:cubicBezTo>
                  <a:cubicBezTo>
                    <a:pt x="2516017" y="3128539"/>
                    <a:pt x="3128538" y="2516018"/>
                    <a:pt x="3128538" y="1760435"/>
                  </a:cubicBezTo>
                  <a:cubicBezTo>
                    <a:pt x="3128538" y="1004852"/>
                    <a:pt x="2516017" y="392331"/>
                    <a:pt x="1760434" y="392331"/>
                  </a:cubicBezTo>
                  <a:close/>
                  <a:moveTo>
                    <a:pt x="1760435" y="0"/>
                  </a:moveTo>
                  <a:cubicBezTo>
                    <a:pt x="2732696" y="0"/>
                    <a:pt x="3520870" y="788174"/>
                    <a:pt x="3520870" y="1760435"/>
                  </a:cubicBezTo>
                  <a:cubicBezTo>
                    <a:pt x="3520870" y="2732696"/>
                    <a:pt x="2732696" y="3520870"/>
                    <a:pt x="1760435" y="3520870"/>
                  </a:cubicBezTo>
                  <a:cubicBezTo>
                    <a:pt x="788174" y="3520870"/>
                    <a:pt x="0" y="2732696"/>
                    <a:pt x="0" y="1760435"/>
                  </a:cubicBezTo>
                  <a:cubicBezTo>
                    <a:pt x="0" y="788174"/>
                    <a:pt x="788174" y="0"/>
                    <a:pt x="1760435" y="0"/>
                  </a:cubicBezTo>
                  <a:close/>
                </a:path>
              </a:pathLst>
            </a:custGeom>
            <a:solidFill>
              <a:srgbClr val="C13018"/>
            </a:solidFill>
            <a:ln w="12700" cap="flat" cmpd="sng" algn="ctr">
              <a:noFill/>
              <a:prstDash val="solid"/>
              <a:miter lim="800000"/>
            </a:ln>
            <a:effectLst/>
            <a:sp3d extrusionH="419100">
              <a:extrusionClr>
                <a:sysClr val="window" lastClr="FFFFFF"/>
              </a:extrusionClr>
            </a:sp3d>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32" name="Rectangle 31">
            <a:extLst>
              <a:ext uri="{FF2B5EF4-FFF2-40B4-BE49-F238E27FC236}">
                <a16:creationId xmlns:a16="http://schemas.microsoft.com/office/drawing/2014/main" id="{512121BC-BAC3-2EC6-6DE9-BE081A245C98}"/>
              </a:ext>
            </a:extLst>
          </p:cNvPr>
          <p:cNvSpPr/>
          <p:nvPr/>
        </p:nvSpPr>
        <p:spPr>
          <a:xfrm rot="10800000">
            <a:off x="768927" y="3312485"/>
            <a:ext cx="9307311" cy="148573"/>
          </a:xfrm>
          <a:prstGeom prst="rect">
            <a:avLst/>
          </a:prstGeom>
          <a:solidFill>
            <a:srgbClr val="D3D3D3">
              <a:lumMod val="90000"/>
            </a:srgbClr>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16D9392B-CC07-9135-B95E-702340AEE9E0}"/>
              </a:ext>
            </a:extLst>
          </p:cNvPr>
          <p:cNvSpPr/>
          <p:nvPr/>
        </p:nvSpPr>
        <p:spPr>
          <a:xfrm rot="10800000">
            <a:off x="889595" y="3356429"/>
            <a:ext cx="9307311" cy="75516"/>
          </a:xfrm>
          <a:prstGeom prst="rect">
            <a:avLst/>
          </a:prstGeom>
          <a:solidFill>
            <a:sysClr val="windowText" lastClr="000000">
              <a:alpha val="20000"/>
            </a:sysClr>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34" name="Straight Connector 33">
            <a:extLst>
              <a:ext uri="{FF2B5EF4-FFF2-40B4-BE49-F238E27FC236}">
                <a16:creationId xmlns:a16="http://schemas.microsoft.com/office/drawing/2014/main" id="{A45DC132-4C26-2ED2-AA14-32693DF1D865}"/>
              </a:ext>
            </a:extLst>
          </p:cNvPr>
          <p:cNvCxnSpPr>
            <a:cxnSpLocks/>
          </p:cNvCxnSpPr>
          <p:nvPr/>
        </p:nvCxnSpPr>
        <p:spPr>
          <a:xfrm>
            <a:off x="2968672" y="3461059"/>
            <a:ext cx="0" cy="1922214"/>
          </a:xfrm>
          <a:prstGeom prst="line">
            <a:avLst/>
          </a:prstGeom>
          <a:noFill/>
          <a:ln w="6350" cap="flat" cmpd="sng" algn="ctr">
            <a:solidFill>
              <a:srgbClr val="C13018"/>
            </a:solidFill>
            <a:prstDash val="solid"/>
            <a:miter lim="800000"/>
            <a:headEnd type="oval"/>
          </a:ln>
          <a:effectLst/>
        </p:spPr>
      </p:cxnSp>
      <p:cxnSp>
        <p:nvCxnSpPr>
          <p:cNvPr id="35" name="Straight Connector 34">
            <a:extLst>
              <a:ext uri="{FF2B5EF4-FFF2-40B4-BE49-F238E27FC236}">
                <a16:creationId xmlns:a16="http://schemas.microsoft.com/office/drawing/2014/main" id="{0055A882-148A-0CC3-4B77-9150E0E413DE}"/>
              </a:ext>
            </a:extLst>
          </p:cNvPr>
          <p:cNvCxnSpPr>
            <a:cxnSpLocks/>
          </p:cNvCxnSpPr>
          <p:nvPr/>
        </p:nvCxnSpPr>
        <p:spPr>
          <a:xfrm>
            <a:off x="2649223" y="1304223"/>
            <a:ext cx="0" cy="1922214"/>
          </a:xfrm>
          <a:prstGeom prst="line">
            <a:avLst/>
          </a:prstGeom>
          <a:noFill/>
          <a:ln w="6350" cap="flat" cmpd="sng" algn="ctr">
            <a:solidFill>
              <a:srgbClr val="C13018"/>
            </a:solidFill>
            <a:prstDash val="solid"/>
            <a:miter lim="800000"/>
            <a:headEnd type="none"/>
            <a:tailEnd type="oval"/>
          </a:ln>
          <a:effectLst/>
        </p:spPr>
      </p:cxnSp>
      <p:cxnSp>
        <p:nvCxnSpPr>
          <p:cNvPr id="36" name="Straight Connector 35">
            <a:extLst>
              <a:ext uri="{FF2B5EF4-FFF2-40B4-BE49-F238E27FC236}">
                <a16:creationId xmlns:a16="http://schemas.microsoft.com/office/drawing/2014/main" id="{4F79B0EF-D5F5-E155-C2AA-0271F34EE730}"/>
              </a:ext>
            </a:extLst>
          </p:cNvPr>
          <p:cNvCxnSpPr>
            <a:cxnSpLocks/>
          </p:cNvCxnSpPr>
          <p:nvPr/>
        </p:nvCxnSpPr>
        <p:spPr>
          <a:xfrm>
            <a:off x="5829731" y="3429000"/>
            <a:ext cx="0" cy="1922214"/>
          </a:xfrm>
          <a:prstGeom prst="line">
            <a:avLst/>
          </a:prstGeom>
          <a:noFill/>
          <a:ln w="6350" cap="flat" cmpd="sng" algn="ctr">
            <a:solidFill>
              <a:srgbClr val="C13018"/>
            </a:solidFill>
            <a:prstDash val="solid"/>
            <a:miter lim="800000"/>
            <a:headEnd type="oval"/>
          </a:ln>
          <a:effectLst/>
        </p:spPr>
      </p:cxnSp>
      <p:cxnSp>
        <p:nvCxnSpPr>
          <p:cNvPr id="37" name="Straight Connector 36">
            <a:extLst>
              <a:ext uri="{FF2B5EF4-FFF2-40B4-BE49-F238E27FC236}">
                <a16:creationId xmlns:a16="http://schemas.microsoft.com/office/drawing/2014/main" id="{389FB594-9D71-5B45-2F10-9388DE8E2F35}"/>
              </a:ext>
            </a:extLst>
          </p:cNvPr>
          <p:cNvCxnSpPr>
            <a:cxnSpLocks/>
          </p:cNvCxnSpPr>
          <p:nvPr/>
        </p:nvCxnSpPr>
        <p:spPr>
          <a:xfrm>
            <a:off x="8594053" y="3461059"/>
            <a:ext cx="0" cy="1922214"/>
          </a:xfrm>
          <a:prstGeom prst="line">
            <a:avLst/>
          </a:prstGeom>
          <a:noFill/>
          <a:ln w="6350" cap="flat" cmpd="sng" algn="ctr">
            <a:solidFill>
              <a:srgbClr val="C13018"/>
            </a:solidFill>
            <a:prstDash val="solid"/>
            <a:miter lim="800000"/>
            <a:headEnd type="oval"/>
          </a:ln>
          <a:effectLst/>
        </p:spPr>
      </p:cxnSp>
      <p:cxnSp>
        <p:nvCxnSpPr>
          <p:cNvPr id="38" name="Straight Connector 37">
            <a:extLst>
              <a:ext uri="{FF2B5EF4-FFF2-40B4-BE49-F238E27FC236}">
                <a16:creationId xmlns:a16="http://schemas.microsoft.com/office/drawing/2014/main" id="{50F5D6B9-4FD2-775C-905B-5BA7D6080EC4}"/>
              </a:ext>
            </a:extLst>
          </p:cNvPr>
          <p:cNvCxnSpPr>
            <a:cxnSpLocks/>
          </p:cNvCxnSpPr>
          <p:nvPr/>
        </p:nvCxnSpPr>
        <p:spPr>
          <a:xfrm>
            <a:off x="8237505" y="1387513"/>
            <a:ext cx="0" cy="1922214"/>
          </a:xfrm>
          <a:prstGeom prst="line">
            <a:avLst/>
          </a:prstGeom>
          <a:noFill/>
          <a:ln w="6350" cap="flat" cmpd="sng" algn="ctr">
            <a:solidFill>
              <a:srgbClr val="C13018"/>
            </a:solidFill>
            <a:prstDash val="solid"/>
            <a:miter lim="800000"/>
            <a:headEnd type="none"/>
            <a:tailEnd type="oval"/>
          </a:ln>
          <a:effectLst/>
        </p:spPr>
      </p:cxnSp>
      <p:grpSp>
        <p:nvGrpSpPr>
          <p:cNvPr id="39" name="Group 38">
            <a:extLst>
              <a:ext uri="{FF2B5EF4-FFF2-40B4-BE49-F238E27FC236}">
                <a16:creationId xmlns:a16="http://schemas.microsoft.com/office/drawing/2014/main" id="{923EB059-31D4-32B5-8740-96314212E313}"/>
              </a:ext>
            </a:extLst>
          </p:cNvPr>
          <p:cNvGrpSpPr/>
          <p:nvPr/>
        </p:nvGrpSpPr>
        <p:grpSpPr>
          <a:xfrm>
            <a:off x="245011" y="4137910"/>
            <a:ext cx="2644927" cy="2214522"/>
            <a:chOff x="332936" y="2555951"/>
            <a:chExt cx="2937088" cy="2949662"/>
          </a:xfrm>
        </p:grpSpPr>
        <p:sp>
          <p:nvSpPr>
            <p:cNvPr id="40" name="TextBox 39">
              <a:extLst>
                <a:ext uri="{FF2B5EF4-FFF2-40B4-BE49-F238E27FC236}">
                  <a16:creationId xmlns:a16="http://schemas.microsoft.com/office/drawing/2014/main" id="{C6E3EA0D-278E-0FC5-05C7-E42EFB505C04}"/>
                </a:ext>
              </a:extLst>
            </p:cNvPr>
            <p:cNvSpPr txBox="1"/>
            <p:nvPr/>
          </p:nvSpPr>
          <p:spPr>
            <a:xfrm>
              <a:off x="332936" y="2555951"/>
              <a:ext cx="2937088" cy="533480"/>
            </a:xfrm>
            <a:prstGeom prst="rect">
              <a:avLst/>
            </a:prstGeom>
            <a:noFill/>
          </p:spPr>
          <p:txBody>
            <a:bodyPr wrap="square" lIns="0" rIns="0" rtlCol="0" anchor="b">
              <a:spAutoFit/>
            </a:bodyPr>
            <a:lstStyle/>
            <a:p>
              <a:pPr algn="ctr"/>
              <a:r>
                <a:rPr lang="en-US" sz="2000" b="1" noProof="1">
                  <a:solidFill>
                    <a:prstClr val="black"/>
                  </a:solidFill>
                  <a:latin typeface="Calibri" panose="020F0502020204030204"/>
                </a:rPr>
                <a:t>June - August 2025</a:t>
              </a:r>
            </a:p>
          </p:txBody>
        </p:sp>
        <p:sp>
          <p:nvSpPr>
            <p:cNvPr id="41" name="TextBox 40">
              <a:extLst>
                <a:ext uri="{FF2B5EF4-FFF2-40B4-BE49-F238E27FC236}">
                  <a16:creationId xmlns:a16="http://schemas.microsoft.com/office/drawing/2014/main" id="{39008C5F-B3F5-A745-0CAD-38E90872F6CC}"/>
                </a:ext>
              </a:extLst>
            </p:cNvPr>
            <p:cNvSpPr txBox="1"/>
            <p:nvPr/>
          </p:nvSpPr>
          <p:spPr>
            <a:xfrm>
              <a:off x="340733" y="3086924"/>
              <a:ext cx="2929291" cy="2418689"/>
            </a:xfrm>
            <a:prstGeom prst="rect">
              <a:avLst/>
            </a:prstGeom>
            <a:noFill/>
          </p:spPr>
          <p:txBody>
            <a:bodyPr wrap="square" lIns="0" rIns="0" rtlCol="0" anchor="t">
              <a:spAutoFit/>
            </a:bodyPr>
            <a:lstStyle/>
            <a:p>
              <a:pPr lvl="0"/>
              <a:r>
                <a:rPr lang="en-GB" sz="1600" dirty="0"/>
                <a:t>The Bill was submitted to the Office of the Chief State Law Advisor for pre-certification and Presidency for the Socio-Economic Impact Assessment certification</a:t>
              </a:r>
              <a:endParaRPr lang="en-US" sz="1600" dirty="0"/>
            </a:p>
          </p:txBody>
        </p:sp>
      </p:grpSp>
      <p:grpSp>
        <p:nvGrpSpPr>
          <p:cNvPr id="42" name="Group 41">
            <a:extLst>
              <a:ext uri="{FF2B5EF4-FFF2-40B4-BE49-F238E27FC236}">
                <a16:creationId xmlns:a16="http://schemas.microsoft.com/office/drawing/2014/main" id="{53891381-8046-CA8C-FC25-E07A83593F95}"/>
              </a:ext>
            </a:extLst>
          </p:cNvPr>
          <p:cNvGrpSpPr/>
          <p:nvPr/>
        </p:nvGrpSpPr>
        <p:grpSpPr>
          <a:xfrm>
            <a:off x="3305440" y="3493529"/>
            <a:ext cx="2312187" cy="2029443"/>
            <a:chOff x="332936" y="2146552"/>
            <a:chExt cx="2937088" cy="2703145"/>
          </a:xfrm>
        </p:grpSpPr>
        <p:sp>
          <p:nvSpPr>
            <p:cNvPr id="43" name="TextBox 42">
              <a:extLst>
                <a:ext uri="{FF2B5EF4-FFF2-40B4-BE49-F238E27FC236}">
                  <a16:creationId xmlns:a16="http://schemas.microsoft.com/office/drawing/2014/main" id="{819BECF5-E3A3-AE62-7258-DBFBBB45438E}"/>
                </a:ext>
              </a:extLst>
            </p:cNvPr>
            <p:cNvSpPr txBox="1"/>
            <p:nvPr/>
          </p:nvSpPr>
          <p:spPr>
            <a:xfrm>
              <a:off x="332936" y="2146552"/>
              <a:ext cx="2937088" cy="942878"/>
            </a:xfrm>
            <a:prstGeom prst="rect">
              <a:avLst/>
            </a:prstGeom>
            <a:noFill/>
          </p:spPr>
          <p:txBody>
            <a:bodyPr wrap="square" lIns="0" rIns="0" rtlCol="0" anchor="b">
              <a:spAutoFit/>
            </a:bodyPr>
            <a:lstStyle/>
            <a:p>
              <a:pPr algn="r"/>
              <a:r>
                <a:rPr lang="en-US" sz="2000" b="1" noProof="1">
                  <a:solidFill>
                    <a:prstClr val="black"/>
                  </a:solidFill>
                  <a:latin typeface="Calibri" panose="020F0502020204030204"/>
                </a:rPr>
                <a:t>End September 2025</a:t>
              </a:r>
            </a:p>
          </p:txBody>
        </p:sp>
        <p:sp>
          <p:nvSpPr>
            <p:cNvPr id="44" name="TextBox 43">
              <a:extLst>
                <a:ext uri="{FF2B5EF4-FFF2-40B4-BE49-F238E27FC236}">
                  <a16:creationId xmlns:a16="http://schemas.microsoft.com/office/drawing/2014/main" id="{3BEDD2D6-6551-2C04-97B4-24A61BCD7EBA}"/>
                </a:ext>
              </a:extLst>
            </p:cNvPr>
            <p:cNvSpPr txBox="1"/>
            <p:nvPr/>
          </p:nvSpPr>
          <p:spPr>
            <a:xfrm>
              <a:off x="340732" y="3086924"/>
              <a:ext cx="2929292" cy="1762773"/>
            </a:xfrm>
            <a:prstGeom prst="rect">
              <a:avLst/>
            </a:prstGeom>
            <a:noFill/>
          </p:spPr>
          <p:txBody>
            <a:bodyPr wrap="square" lIns="0" rIns="0" rtlCol="0" anchor="t">
              <a:spAutoFit/>
            </a:bodyPr>
            <a:lstStyle/>
            <a:p>
              <a:pPr algn="just"/>
              <a:r>
                <a:rPr lang="en-GB" sz="1600" dirty="0"/>
                <a:t>It is envisaged that the Bill will be submitted to Cabinet for approval for tabling in parliament </a:t>
              </a:r>
              <a:endParaRPr lang="en-US" sz="1600" noProof="1">
                <a:solidFill>
                  <a:prstClr val="black">
                    <a:lumMod val="65000"/>
                    <a:lumOff val="35000"/>
                  </a:prstClr>
                </a:solidFill>
                <a:latin typeface="Calibri" panose="020F0502020204030204"/>
              </a:endParaRPr>
            </a:p>
          </p:txBody>
        </p:sp>
      </p:grpSp>
      <p:grpSp>
        <p:nvGrpSpPr>
          <p:cNvPr id="45" name="Group 44">
            <a:extLst>
              <a:ext uri="{FF2B5EF4-FFF2-40B4-BE49-F238E27FC236}">
                <a16:creationId xmlns:a16="http://schemas.microsoft.com/office/drawing/2014/main" id="{F1C6695E-31E3-3D2D-EA35-D6EC98E42158}"/>
              </a:ext>
            </a:extLst>
          </p:cNvPr>
          <p:cNvGrpSpPr/>
          <p:nvPr/>
        </p:nvGrpSpPr>
        <p:grpSpPr>
          <a:xfrm>
            <a:off x="6125171" y="4548747"/>
            <a:ext cx="2427120" cy="1782373"/>
            <a:chOff x="332935" y="2439918"/>
            <a:chExt cx="2395044" cy="1635394"/>
          </a:xfrm>
        </p:grpSpPr>
        <p:sp>
          <p:nvSpPr>
            <p:cNvPr id="46" name="TextBox 45">
              <a:extLst>
                <a:ext uri="{FF2B5EF4-FFF2-40B4-BE49-F238E27FC236}">
                  <a16:creationId xmlns:a16="http://schemas.microsoft.com/office/drawing/2014/main" id="{024A54CE-308C-A7D8-220B-894B3ACDC33D}"/>
                </a:ext>
              </a:extLst>
            </p:cNvPr>
            <p:cNvSpPr txBox="1"/>
            <p:nvPr/>
          </p:nvSpPr>
          <p:spPr>
            <a:xfrm>
              <a:off x="332935" y="2439918"/>
              <a:ext cx="2395037" cy="649512"/>
            </a:xfrm>
            <a:prstGeom prst="rect">
              <a:avLst/>
            </a:prstGeom>
            <a:noFill/>
          </p:spPr>
          <p:txBody>
            <a:bodyPr wrap="square" lIns="0" rIns="0" rtlCol="0" anchor="b">
              <a:spAutoFit/>
            </a:bodyPr>
            <a:lstStyle/>
            <a:p>
              <a:pPr algn="ctr"/>
              <a:r>
                <a:rPr lang="en-US" sz="2000" b="1" noProof="1">
                  <a:solidFill>
                    <a:prstClr val="black"/>
                  </a:solidFill>
                  <a:latin typeface="Calibri" panose="020F0502020204030204"/>
                </a:rPr>
                <a:t>Once approved by Cabinet </a:t>
              </a:r>
            </a:p>
          </p:txBody>
        </p:sp>
        <p:sp>
          <p:nvSpPr>
            <p:cNvPr id="47" name="TextBox 46">
              <a:extLst>
                <a:ext uri="{FF2B5EF4-FFF2-40B4-BE49-F238E27FC236}">
                  <a16:creationId xmlns:a16="http://schemas.microsoft.com/office/drawing/2014/main" id="{AC091948-DD9E-AD9D-9E25-FB588A570672}"/>
                </a:ext>
              </a:extLst>
            </p:cNvPr>
            <p:cNvSpPr txBox="1"/>
            <p:nvPr/>
          </p:nvSpPr>
          <p:spPr>
            <a:xfrm>
              <a:off x="340732" y="3086924"/>
              <a:ext cx="2387247" cy="988388"/>
            </a:xfrm>
            <a:prstGeom prst="rect">
              <a:avLst/>
            </a:prstGeom>
            <a:noFill/>
          </p:spPr>
          <p:txBody>
            <a:bodyPr wrap="square" lIns="0" rIns="0" rtlCol="0" anchor="t">
              <a:spAutoFit/>
            </a:bodyPr>
            <a:lstStyle/>
            <a:p>
              <a:pPr algn="just"/>
              <a:r>
                <a:rPr lang="en-GB" sz="1600" dirty="0"/>
                <a:t>The Bill will be tabled to Parliament after approval by the Cabinet</a:t>
              </a:r>
              <a:endParaRPr lang="en-US" sz="1600" noProof="1">
                <a:solidFill>
                  <a:prstClr val="black">
                    <a:lumMod val="65000"/>
                    <a:lumOff val="35000"/>
                  </a:prstClr>
                </a:solidFill>
                <a:latin typeface="Calibri" panose="020F0502020204030204"/>
              </a:endParaRPr>
            </a:p>
          </p:txBody>
        </p:sp>
      </p:grpSp>
      <p:grpSp>
        <p:nvGrpSpPr>
          <p:cNvPr id="48" name="Group 47">
            <a:extLst>
              <a:ext uri="{FF2B5EF4-FFF2-40B4-BE49-F238E27FC236}">
                <a16:creationId xmlns:a16="http://schemas.microsoft.com/office/drawing/2014/main" id="{7467349F-92CF-F00A-0E87-92C94CE5B18A}"/>
              </a:ext>
            </a:extLst>
          </p:cNvPr>
          <p:cNvGrpSpPr/>
          <p:nvPr/>
        </p:nvGrpSpPr>
        <p:grpSpPr>
          <a:xfrm>
            <a:off x="355868" y="1021214"/>
            <a:ext cx="2547189" cy="1721667"/>
            <a:chOff x="332936" y="2556498"/>
            <a:chExt cx="3706369" cy="2293197"/>
          </a:xfrm>
        </p:grpSpPr>
        <p:sp>
          <p:nvSpPr>
            <p:cNvPr id="49" name="TextBox 48">
              <a:extLst>
                <a:ext uri="{FF2B5EF4-FFF2-40B4-BE49-F238E27FC236}">
                  <a16:creationId xmlns:a16="http://schemas.microsoft.com/office/drawing/2014/main" id="{8DB623FE-2C0F-7321-FAD7-D38707011A06}"/>
                </a:ext>
              </a:extLst>
            </p:cNvPr>
            <p:cNvSpPr txBox="1"/>
            <p:nvPr/>
          </p:nvSpPr>
          <p:spPr>
            <a:xfrm>
              <a:off x="332936" y="2556498"/>
              <a:ext cx="2937088" cy="532932"/>
            </a:xfrm>
            <a:prstGeom prst="rect">
              <a:avLst/>
            </a:prstGeom>
            <a:noFill/>
          </p:spPr>
          <p:txBody>
            <a:bodyPr wrap="square" lIns="0" rIns="0" rtlCol="0" anchor="b">
              <a:spAutoFit/>
            </a:bodyPr>
            <a:lstStyle/>
            <a:p>
              <a:pPr algn="r"/>
              <a:r>
                <a:rPr lang="en-US" sz="2000" b="1" noProof="1">
                  <a:solidFill>
                    <a:prstClr val="black"/>
                  </a:solidFill>
                  <a:latin typeface="Calibri" panose="020F0502020204030204"/>
                </a:rPr>
                <a:t>28 February 2025</a:t>
              </a:r>
            </a:p>
          </p:txBody>
        </p:sp>
        <p:sp>
          <p:nvSpPr>
            <p:cNvPr id="50" name="TextBox 49">
              <a:extLst>
                <a:ext uri="{FF2B5EF4-FFF2-40B4-BE49-F238E27FC236}">
                  <a16:creationId xmlns:a16="http://schemas.microsoft.com/office/drawing/2014/main" id="{CD985154-8F64-0BCB-25E1-BC3F307D6175}"/>
                </a:ext>
              </a:extLst>
            </p:cNvPr>
            <p:cNvSpPr txBox="1"/>
            <p:nvPr/>
          </p:nvSpPr>
          <p:spPr>
            <a:xfrm>
              <a:off x="340732" y="3086923"/>
              <a:ext cx="3698573" cy="1762772"/>
            </a:xfrm>
            <a:prstGeom prst="rect">
              <a:avLst/>
            </a:prstGeom>
            <a:noFill/>
          </p:spPr>
          <p:txBody>
            <a:bodyPr wrap="square" lIns="0" rIns="0" rtlCol="0" anchor="t">
              <a:spAutoFit/>
            </a:bodyPr>
            <a:lstStyle/>
            <a:p>
              <a:pPr lvl="0"/>
              <a:r>
                <a:rPr lang="en-GB" sz="1600" dirty="0"/>
                <a:t>Closing date for public comments was 28 February 2025 (Three months)- the Bill was revised.</a:t>
              </a:r>
              <a:endParaRPr lang="en-US" sz="1600" dirty="0"/>
            </a:p>
          </p:txBody>
        </p:sp>
      </p:grpSp>
      <p:grpSp>
        <p:nvGrpSpPr>
          <p:cNvPr id="51" name="Group 50">
            <a:extLst>
              <a:ext uri="{FF2B5EF4-FFF2-40B4-BE49-F238E27FC236}">
                <a16:creationId xmlns:a16="http://schemas.microsoft.com/office/drawing/2014/main" id="{C2580F12-72E5-10FF-32D2-D3469806C25B}"/>
              </a:ext>
            </a:extLst>
          </p:cNvPr>
          <p:cNvGrpSpPr/>
          <p:nvPr/>
        </p:nvGrpSpPr>
        <p:grpSpPr>
          <a:xfrm>
            <a:off x="3470307" y="1196994"/>
            <a:ext cx="4748281" cy="1949955"/>
            <a:chOff x="332936" y="2556498"/>
            <a:chExt cx="2937088" cy="8032460"/>
          </a:xfrm>
        </p:grpSpPr>
        <p:sp>
          <p:nvSpPr>
            <p:cNvPr id="52" name="TextBox 51">
              <a:extLst>
                <a:ext uri="{FF2B5EF4-FFF2-40B4-BE49-F238E27FC236}">
                  <a16:creationId xmlns:a16="http://schemas.microsoft.com/office/drawing/2014/main" id="{B2C12060-2A0A-336B-1799-94853BBF6933}"/>
                </a:ext>
              </a:extLst>
            </p:cNvPr>
            <p:cNvSpPr txBox="1"/>
            <p:nvPr/>
          </p:nvSpPr>
          <p:spPr>
            <a:xfrm>
              <a:off x="332936" y="2556498"/>
              <a:ext cx="2937088" cy="532932"/>
            </a:xfrm>
            <a:prstGeom prst="rect">
              <a:avLst/>
            </a:prstGeom>
            <a:noFill/>
          </p:spPr>
          <p:txBody>
            <a:bodyPr wrap="square" lIns="0" rIns="0" rtlCol="0" anchor="b">
              <a:spAutoFit/>
            </a:bodyPr>
            <a:lstStyle/>
            <a:p>
              <a:pPr algn="ctr"/>
              <a:r>
                <a:rPr lang="en-US" sz="2000" b="1" noProof="1">
                  <a:solidFill>
                    <a:prstClr val="black"/>
                  </a:solidFill>
                  <a:latin typeface="Calibri" panose="020F0502020204030204"/>
                </a:rPr>
                <a:t>29 May 2025 </a:t>
              </a:r>
            </a:p>
          </p:txBody>
        </p:sp>
        <p:sp>
          <p:nvSpPr>
            <p:cNvPr id="53" name="TextBox 52">
              <a:extLst>
                <a:ext uri="{FF2B5EF4-FFF2-40B4-BE49-F238E27FC236}">
                  <a16:creationId xmlns:a16="http://schemas.microsoft.com/office/drawing/2014/main" id="{D01E97A5-955E-C492-17FD-90291CF0DAA8}"/>
                </a:ext>
              </a:extLst>
            </p:cNvPr>
            <p:cNvSpPr txBox="1"/>
            <p:nvPr/>
          </p:nvSpPr>
          <p:spPr>
            <a:xfrm>
              <a:off x="340732" y="3086925"/>
              <a:ext cx="2929292" cy="7502033"/>
            </a:xfrm>
            <a:prstGeom prst="rect">
              <a:avLst/>
            </a:prstGeom>
            <a:noFill/>
          </p:spPr>
          <p:txBody>
            <a:bodyPr wrap="square" lIns="0" rIns="0" rtlCol="0" anchor="t">
              <a:spAutoFit/>
            </a:bodyPr>
            <a:lstStyle/>
            <a:p>
              <a:pPr lvl="0"/>
              <a:r>
                <a:rPr lang="en-GB" sz="1600" dirty="0"/>
                <a:t>The receiving of applications closed on 29 May 2025 linked to the court order- the department is currently waiting for legal opinion on this to guide provinces on  the application process- the 2019 Act indicated that once the initial period determined by minister, applications to be received by the premier</a:t>
              </a:r>
              <a:endParaRPr lang="en-US" sz="1600" dirty="0"/>
            </a:p>
          </p:txBody>
        </p:sp>
      </p:grpSp>
      <p:sp>
        <p:nvSpPr>
          <p:cNvPr id="54" name="Freeform: Shape 53">
            <a:extLst>
              <a:ext uri="{FF2B5EF4-FFF2-40B4-BE49-F238E27FC236}">
                <a16:creationId xmlns:a16="http://schemas.microsoft.com/office/drawing/2014/main" id="{C32F0184-B5A0-9E8E-47CE-2DB9CA56B101}"/>
              </a:ext>
            </a:extLst>
          </p:cNvPr>
          <p:cNvSpPr/>
          <p:nvPr/>
        </p:nvSpPr>
        <p:spPr>
          <a:xfrm rot="10800000">
            <a:off x="1086712" y="3402498"/>
            <a:ext cx="1852796" cy="231861"/>
          </a:xfrm>
          <a:custGeom>
            <a:avLst/>
            <a:gdLst>
              <a:gd name="connsiteX0" fmla="*/ 1483052 w 1899735"/>
              <a:gd name="connsiteY0" fmla="*/ 51 h 308831"/>
              <a:gd name="connsiteX1" fmla="*/ 1701842 w 1899735"/>
              <a:gd name="connsiteY1" fmla="*/ 35876 h 308831"/>
              <a:gd name="connsiteX2" fmla="*/ 1899735 w 1899735"/>
              <a:gd name="connsiteY2" fmla="*/ 308831 h 308831"/>
              <a:gd name="connsiteX3" fmla="*/ 0 w 1899735"/>
              <a:gd name="connsiteY3" fmla="*/ 308831 h 308831"/>
              <a:gd name="connsiteX4" fmla="*/ 22315 w 1899735"/>
              <a:gd name="connsiteY4" fmla="*/ 304620 h 308831"/>
              <a:gd name="connsiteX5" fmla="*/ 152821 w 1899735"/>
              <a:gd name="connsiteY5" fmla="*/ 274712 h 308831"/>
              <a:gd name="connsiteX6" fmla="*/ 1162756 w 1899735"/>
              <a:gd name="connsiteY6" fmla="*/ 29052 h 308831"/>
              <a:gd name="connsiteX7" fmla="*/ 1483052 w 1899735"/>
              <a:gd name="connsiteY7" fmla="*/ 51 h 30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9735" h="308831">
                <a:moveTo>
                  <a:pt x="1483052" y="51"/>
                </a:moveTo>
                <a:cubicBezTo>
                  <a:pt x="1570198" y="904"/>
                  <a:pt x="1640427" y="12561"/>
                  <a:pt x="1701842" y="35876"/>
                </a:cubicBezTo>
                <a:cubicBezTo>
                  <a:pt x="1824672" y="82506"/>
                  <a:pt x="1863341" y="261064"/>
                  <a:pt x="1899735" y="308831"/>
                </a:cubicBezTo>
                <a:lnTo>
                  <a:pt x="0" y="308831"/>
                </a:lnTo>
                <a:lnTo>
                  <a:pt x="22315" y="304620"/>
                </a:lnTo>
                <a:cubicBezTo>
                  <a:pt x="61268" y="297174"/>
                  <a:pt x="107329" y="287507"/>
                  <a:pt x="152821" y="274712"/>
                </a:cubicBezTo>
                <a:cubicBezTo>
                  <a:pt x="334791" y="223533"/>
                  <a:pt x="904586" y="68858"/>
                  <a:pt x="1162756" y="29052"/>
                </a:cubicBezTo>
                <a:cubicBezTo>
                  <a:pt x="1291841" y="9149"/>
                  <a:pt x="1395905" y="-803"/>
                  <a:pt x="1483052" y="51"/>
                </a:cubicBezTo>
                <a:close/>
              </a:path>
            </a:pathLst>
          </a:custGeom>
          <a:solidFill>
            <a:srgbClr val="D3D3D3">
              <a:lumMod val="25000"/>
            </a:srgbClr>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FD54AB7C-045C-06FC-6673-9DCD85BC1F76}"/>
              </a:ext>
            </a:extLst>
          </p:cNvPr>
          <p:cNvSpPr/>
          <p:nvPr/>
        </p:nvSpPr>
        <p:spPr>
          <a:xfrm rot="10800000" flipV="1">
            <a:off x="1086712" y="3093428"/>
            <a:ext cx="1852796" cy="231861"/>
          </a:xfrm>
          <a:custGeom>
            <a:avLst/>
            <a:gdLst>
              <a:gd name="connsiteX0" fmla="*/ 1483052 w 1899735"/>
              <a:gd name="connsiteY0" fmla="*/ 51 h 308831"/>
              <a:gd name="connsiteX1" fmla="*/ 1701842 w 1899735"/>
              <a:gd name="connsiteY1" fmla="*/ 35876 h 308831"/>
              <a:gd name="connsiteX2" fmla="*/ 1899735 w 1899735"/>
              <a:gd name="connsiteY2" fmla="*/ 308831 h 308831"/>
              <a:gd name="connsiteX3" fmla="*/ 0 w 1899735"/>
              <a:gd name="connsiteY3" fmla="*/ 308831 h 308831"/>
              <a:gd name="connsiteX4" fmla="*/ 22315 w 1899735"/>
              <a:gd name="connsiteY4" fmla="*/ 304620 h 308831"/>
              <a:gd name="connsiteX5" fmla="*/ 152821 w 1899735"/>
              <a:gd name="connsiteY5" fmla="*/ 274712 h 308831"/>
              <a:gd name="connsiteX6" fmla="*/ 1162756 w 1899735"/>
              <a:gd name="connsiteY6" fmla="*/ 29052 h 308831"/>
              <a:gd name="connsiteX7" fmla="*/ 1483052 w 1899735"/>
              <a:gd name="connsiteY7" fmla="*/ 51 h 30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9735" h="308831">
                <a:moveTo>
                  <a:pt x="1483052" y="51"/>
                </a:moveTo>
                <a:cubicBezTo>
                  <a:pt x="1570198" y="904"/>
                  <a:pt x="1640427" y="12561"/>
                  <a:pt x="1701842" y="35876"/>
                </a:cubicBezTo>
                <a:cubicBezTo>
                  <a:pt x="1824672" y="82506"/>
                  <a:pt x="1863341" y="261064"/>
                  <a:pt x="1899735" y="308831"/>
                </a:cubicBezTo>
                <a:lnTo>
                  <a:pt x="0" y="308831"/>
                </a:lnTo>
                <a:lnTo>
                  <a:pt x="22315" y="304620"/>
                </a:lnTo>
                <a:cubicBezTo>
                  <a:pt x="61268" y="297174"/>
                  <a:pt x="107329" y="287507"/>
                  <a:pt x="152821" y="274712"/>
                </a:cubicBezTo>
                <a:cubicBezTo>
                  <a:pt x="334791" y="223533"/>
                  <a:pt x="904586" y="68858"/>
                  <a:pt x="1162756" y="29052"/>
                </a:cubicBezTo>
                <a:cubicBezTo>
                  <a:pt x="1291841" y="9149"/>
                  <a:pt x="1395905" y="-803"/>
                  <a:pt x="1483052" y="51"/>
                </a:cubicBezTo>
                <a:close/>
              </a:path>
            </a:pathLst>
          </a:custGeom>
          <a:solidFill>
            <a:srgbClr val="D3D3D3">
              <a:lumMod val="25000"/>
            </a:srgbClr>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2502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C27B6-7D0C-D1AC-6B9A-E14E937E6E70}"/>
              </a:ext>
            </a:extLst>
          </p:cNvPr>
          <p:cNvSpPr>
            <a:spLocks noGrp="1"/>
          </p:cNvSpPr>
          <p:nvPr>
            <p:ph type="title"/>
          </p:nvPr>
        </p:nvSpPr>
        <p:spPr/>
        <p:txBody>
          <a:bodyPr/>
          <a:lstStyle/>
          <a:p>
            <a:r>
              <a:rPr lang="en-US" dirty="0"/>
              <a:t>Introduction</a:t>
            </a:r>
          </a:p>
        </p:txBody>
      </p:sp>
      <p:sp>
        <p:nvSpPr>
          <p:cNvPr id="3" name="Slide Number Placeholder 2">
            <a:extLst>
              <a:ext uri="{FF2B5EF4-FFF2-40B4-BE49-F238E27FC236}">
                <a16:creationId xmlns:a16="http://schemas.microsoft.com/office/drawing/2014/main" id="{4A658125-9522-5BE3-4F67-48AB7006E3E9}"/>
              </a:ext>
            </a:extLst>
          </p:cNvPr>
          <p:cNvSpPr>
            <a:spLocks noGrp="1"/>
          </p:cNvSpPr>
          <p:nvPr>
            <p:ph type="sldNum" sz="quarter" idx="4"/>
          </p:nvPr>
        </p:nvSpPr>
        <p:spPr/>
        <p:txBody>
          <a:bodyPr/>
          <a:lstStyle/>
          <a:p>
            <a:fld id="{8406839F-D7A4-4E5D-B93D-768AD4D1DB36}" type="slidenum">
              <a:rPr lang="en-ZA" smtClean="0">
                <a:solidFill>
                  <a:srgbClr val="003399"/>
                </a:solidFill>
              </a:rPr>
              <a:pPr/>
              <a:t>4</a:t>
            </a:fld>
            <a:endParaRPr lang="en-ZA" dirty="0">
              <a:solidFill>
                <a:srgbClr val="003399"/>
              </a:solidFill>
            </a:endParaRPr>
          </a:p>
        </p:txBody>
      </p:sp>
      <p:sp>
        <p:nvSpPr>
          <p:cNvPr id="6" name="Text Placeholder 5">
            <a:extLst>
              <a:ext uri="{FF2B5EF4-FFF2-40B4-BE49-F238E27FC236}">
                <a16:creationId xmlns:a16="http://schemas.microsoft.com/office/drawing/2014/main" id="{D5613C99-B90E-A2B5-173A-51548CD563BE}"/>
              </a:ext>
            </a:extLst>
          </p:cNvPr>
          <p:cNvSpPr>
            <a:spLocks noGrp="1"/>
          </p:cNvSpPr>
          <p:nvPr>
            <p:ph type="body" sz="quarter" idx="11"/>
          </p:nvPr>
        </p:nvSpPr>
        <p:spPr/>
        <p:txBody>
          <a:bodyPr/>
          <a:lstStyle/>
          <a:p>
            <a:pPr marL="285750" indent="-285750">
              <a:lnSpc>
                <a:spcPct val="150000"/>
              </a:lnSpc>
              <a:buFont typeface="Arial" panose="020B0604020202020204" pitchFamily="34" charset="0"/>
              <a:buChar char="•"/>
            </a:pPr>
            <a:r>
              <a:rPr lang="en-US" sz="1400" b="0" dirty="0">
                <a:effectLst/>
                <a:latin typeface="Century Gothic" panose="020B0502020202020204" pitchFamily="34" charset="0"/>
                <a:ea typeface="Times New Roman" panose="02020603050405020304" pitchFamily="18" charset="0"/>
                <a:cs typeface="Arial" panose="020B0604020202020204" pitchFamily="34" charset="0"/>
              </a:rPr>
              <a:t>Section 211(1) of the Constitution of the Republic of South Africa, 1996 (“the Constitution”), </a:t>
            </a:r>
            <a:r>
              <a:rPr lang="en-US" sz="1400" dirty="0" err="1">
                <a:effectLst/>
                <a:latin typeface="Century Gothic" panose="020B0502020202020204" pitchFamily="34" charset="0"/>
                <a:ea typeface="Times New Roman" panose="02020603050405020304" pitchFamily="18" charset="0"/>
                <a:cs typeface="Arial" panose="020B0604020202020204" pitchFamily="34" charset="0"/>
              </a:rPr>
              <a:t>recognises</a:t>
            </a:r>
            <a:r>
              <a:rPr lang="en-US" sz="1400" dirty="0">
                <a:effectLst/>
                <a:latin typeface="Century Gothic" panose="020B0502020202020204" pitchFamily="34" charset="0"/>
                <a:ea typeface="Times New Roman" panose="02020603050405020304" pitchFamily="18" charset="0"/>
                <a:cs typeface="Arial" panose="020B0604020202020204" pitchFamily="34" charset="0"/>
              </a:rPr>
              <a:t> the institution, status and role of traditional leadership according to customary law</a:t>
            </a:r>
            <a:r>
              <a:rPr lang="en-US" sz="1400" b="0" dirty="0">
                <a:effectLst/>
                <a:latin typeface="Century Gothic" panose="020B0502020202020204" pitchFamily="34" charset="0"/>
                <a:ea typeface="Times New Roman" panose="02020603050405020304" pitchFamily="18" charset="0"/>
                <a:cs typeface="Arial" panose="020B0604020202020204" pitchFamily="34" charset="0"/>
              </a:rPr>
              <a:t>, subject to the Constitution. Section 211(2) states that “[a] </a:t>
            </a:r>
            <a:r>
              <a:rPr lang="en-US" sz="1400" dirty="0">
                <a:effectLst/>
                <a:latin typeface="Century Gothic" panose="020B0502020202020204" pitchFamily="34" charset="0"/>
                <a:ea typeface="Times New Roman" panose="02020603050405020304" pitchFamily="18" charset="0"/>
                <a:cs typeface="Arial" panose="020B0604020202020204" pitchFamily="34" charset="0"/>
              </a:rPr>
              <a:t>traditional authority that observes a system of customary law may function subject to any applicable legislation and customs</a:t>
            </a:r>
            <a:r>
              <a:rPr lang="en-US" sz="1400" b="0" dirty="0">
                <a:effectLst/>
                <a:latin typeface="Century Gothic" panose="020B0502020202020204" pitchFamily="34" charset="0"/>
                <a:ea typeface="Times New Roman" panose="02020603050405020304" pitchFamily="18" charset="0"/>
                <a:cs typeface="Arial" panose="020B0604020202020204" pitchFamily="34" charset="0"/>
              </a:rPr>
              <a:t>, which includes amendments to, or repeal of, that legislation or those customs”. </a:t>
            </a:r>
          </a:p>
          <a:p>
            <a:pPr marL="285750" indent="-285750">
              <a:lnSpc>
                <a:spcPct val="150000"/>
              </a:lnSpc>
              <a:buFont typeface="Arial" panose="020B0604020202020204" pitchFamily="34" charset="0"/>
              <a:buChar char="•"/>
            </a:pPr>
            <a:r>
              <a:rPr lang="en-US" sz="1400" b="0" dirty="0">
                <a:effectLst/>
                <a:latin typeface="Century Gothic" panose="020B0502020202020204" pitchFamily="34" charset="0"/>
                <a:ea typeface="Times New Roman" panose="02020603050405020304" pitchFamily="18" charset="0"/>
                <a:cs typeface="Arial" panose="020B0604020202020204" pitchFamily="34" charset="0"/>
              </a:rPr>
              <a:t>Section 212 provides that “</a:t>
            </a:r>
            <a:r>
              <a:rPr lang="en-US" sz="1400" dirty="0">
                <a:effectLst/>
                <a:latin typeface="Century Gothic" panose="020B0502020202020204" pitchFamily="34" charset="0"/>
                <a:ea typeface="Times New Roman" panose="02020603050405020304" pitchFamily="18" charset="0"/>
                <a:cs typeface="Arial" panose="020B0604020202020204" pitchFamily="34" charset="0"/>
              </a:rPr>
              <a:t>national legislation may provide for a role for traditional leadership as an institution at local level on matters affecting local communities</a:t>
            </a:r>
            <a:r>
              <a:rPr lang="en-US" sz="1400" b="0" dirty="0">
                <a:effectLst/>
                <a:latin typeface="Century Gothic" panose="020B0502020202020204" pitchFamily="34" charset="0"/>
                <a:ea typeface="Times New Roman" panose="02020603050405020304" pitchFamily="18" charset="0"/>
                <a:cs typeface="Arial" panose="020B0604020202020204" pitchFamily="34" charset="0"/>
              </a:rPr>
              <a:t>”.</a:t>
            </a:r>
          </a:p>
          <a:p>
            <a:pPr marL="285750" indent="-285750">
              <a:lnSpc>
                <a:spcPct val="150000"/>
              </a:lnSpc>
              <a:buFont typeface="Arial" panose="020B0604020202020204" pitchFamily="34" charset="0"/>
              <a:buChar char="•"/>
            </a:pPr>
            <a:r>
              <a:rPr lang="en-US" sz="1400" b="0" dirty="0">
                <a:effectLst/>
                <a:latin typeface="Century Gothic" panose="020B0502020202020204" pitchFamily="34" charset="0"/>
                <a:ea typeface="Times New Roman" panose="02020603050405020304" pitchFamily="18" charset="0"/>
                <a:cs typeface="Arial" panose="020B0604020202020204" pitchFamily="34" charset="0"/>
              </a:rPr>
              <a:t>The Traditional Leadership and Governance Framework Act, 2003 (Act 41 of 2003) (“the TLGF Act”), commenced on 24 September 2004, and dealt with disputes and claims relating to  traditional leadership. </a:t>
            </a:r>
            <a:r>
              <a:rPr lang="en-US" sz="1400" b="0" dirty="0">
                <a:ea typeface="Times New Roman" panose="02020603050405020304" pitchFamily="18" charset="0"/>
                <a:cs typeface="Arial" panose="020B0604020202020204" pitchFamily="34" charset="0"/>
              </a:rPr>
              <a:t>This Act </a:t>
            </a:r>
            <a:r>
              <a:rPr lang="en-US" sz="1400" b="0" dirty="0">
                <a:effectLst/>
                <a:latin typeface="Century Gothic" panose="020B0502020202020204" pitchFamily="34" charset="0"/>
                <a:ea typeface="Times New Roman" panose="02020603050405020304" pitchFamily="18" charset="0"/>
                <a:cs typeface="Arial" panose="020B0604020202020204" pitchFamily="34" charset="0"/>
              </a:rPr>
              <a:t>did not deal with Khoi-San leadership.</a:t>
            </a:r>
            <a:endParaRPr lang="en-US" sz="1400" b="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114888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C279F-0668-762E-CB84-1519FADAD3FC}"/>
              </a:ext>
            </a:extLst>
          </p:cNvPr>
          <p:cNvSpPr>
            <a:spLocks noGrp="1"/>
          </p:cNvSpPr>
          <p:nvPr>
            <p:ph type="title"/>
          </p:nvPr>
        </p:nvSpPr>
        <p:spPr/>
        <p:txBody>
          <a:bodyPr/>
          <a:lstStyle/>
          <a:p>
            <a:r>
              <a:rPr lang="en-US" dirty="0"/>
              <a:t>Introduction </a:t>
            </a:r>
          </a:p>
        </p:txBody>
      </p:sp>
      <p:sp>
        <p:nvSpPr>
          <p:cNvPr id="3" name="Slide Number Placeholder 2">
            <a:extLst>
              <a:ext uri="{FF2B5EF4-FFF2-40B4-BE49-F238E27FC236}">
                <a16:creationId xmlns:a16="http://schemas.microsoft.com/office/drawing/2014/main" id="{301D7CD1-BAFC-C06D-8FB6-EA919FD71D7E}"/>
              </a:ext>
            </a:extLst>
          </p:cNvPr>
          <p:cNvSpPr>
            <a:spLocks noGrp="1"/>
          </p:cNvSpPr>
          <p:nvPr>
            <p:ph type="sldNum" sz="quarter" idx="4"/>
          </p:nvPr>
        </p:nvSpPr>
        <p:spPr/>
        <p:txBody>
          <a:bodyPr/>
          <a:lstStyle/>
          <a:p>
            <a:fld id="{8406839F-D7A4-4E5D-B93D-768AD4D1DB36}" type="slidenum">
              <a:rPr lang="en-ZA" smtClean="0">
                <a:solidFill>
                  <a:srgbClr val="003399"/>
                </a:solidFill>
              </a:rPr>
              <a:pPr/>
              <a:t>5</a:t>
            </a:fld>
            <a:endParaRPr lang="en-ZA" dirty="0">
              <a:solidFill>
                <a:srgbClr val="003399"/>
              </a:solidFill>
            </a:endParaRPr>
          </a:p>
        </p:txBody>
      </p:sp>
      <p:sp>
        <p:nvSpPr>
          <p:cNvPr id="5" name="Text Placeholder 4">
            <a:extLst>
              <a:ext uri="{FF2B5EF4-FFF2-40B4-BE49-F238E27FC236}">
                <a16:creationId xmlns:a16="http://schemas.microsoft.com/office/drawing/2014/main" id="{CF693E16-3FA6-7988-566E-0A1A616572AF}"/>
              </a:ext>
            </a:extLst>
          </p:cNvPr>
          <p:cNvSpPr>
            <a:spLocks noGrp="1"/>
          </p:cNvSpPr>
          <p:nvPr>
            <p:ph type="body" sz="quarter" idx="10"/>
          </p:nvPr>
        </p:nvSpPr>
        <p:spPr>
          <a:xfrm>
            <a:off x="393701" y="968492"/>
            <a:ext cx="11462940" cy="5271397"/>
          </a:xfrm>
        </p:spPr>
        <p:txBody>
          <a:bodyPr>
            <a:normAutofit/>
          </a:bodyPr>
          <a:lstStyle/>
          <a:p>
            <a:pPr marL="0" marR="0" lvl="1" indent="0" algn="just">
              <a:lnSpc>
                <a:spcPct val="150000"/>
              </a:lnSpc>
              <a:spcBef>
                <a:spcPts val="0"/>
              </a:spcBef>
              <a:spcAft>
                <a:spcPts val="0"/>
              </a:spcAft>
              <a:buNone/>
            </a:pPr>
            <a:r>
              <a:rPr lang="en-US" dirty="0">
                <a:effectLst/>
                <a:latin typeface="Century Gothic" panose="020B0502020202020204" pitchFamily="34" charset="0"/>
                <a:ea typeface="Times New Roman" panose="02020603050405020304" pitchFamily="18" charset="0"/>
                <a:cs typeface="Arial" panose="020B0604020202020204" pitchFamily="34" charset="0"/>
              </a:rPr>
              <a:t>The Traditional and Khoi-San Leadership Act, 2019 (Act 3 of 2019) commenced on 1 April 2021. </a:t>
            </a:r>
            <a:endParaRPr lang="en-US" dirty="0">
              <a:ea typeface="Times New Roman" panose="02020603050405020304" pitchFamily="18" charset="0"/>
              <a:cs typeface="Arial" panose="020B0604020202020204" pitchFamily="34" charset="0"/>
            </a:endParaRPr>
          </a:p>
          <a:p>
            <a:pPr marL="0" marR="0" lvl="1" indent="0" algn="just">
              <a:lnSpc>
                <a:spcPct val="150000"/>
              </a:lnSpc>
              <a:spcBef>
                <a:spcPts val="0"/>
              </a:spcBef>
              <a:spcAft>
                <a:spcPts val="0"/>
              </a:spcAft>
              <a:buNone/>
            </a:pPr>
            <a:r>
              <a:rPr lang="en-US" dirty="0">
                <a:effectLst/>
                <a:latin typeface="Century Gothic" panose="020B0502020202020204" pitchFamily="34" charset="0"/>
                <a:ea typeface="Times New Roman" panose="02020603050405020304" pitchFamily="18" charset="0"/>
                <a:cs typeface="Arial" panose="020B0604020202020204" pitchFamily="34" charset="0"/>
              </a:rPr>
              <a:t>In summary, </a:t>
            </a:r>
            <a:r>
              <a:rPr lang="en-US" b="1" dirty="0">
                <a:effectLst/>
                <a:latin typeface="Century Gothic" panose="020B0502020202020204" pitchFamily="34" charset="0"/>
                <a:ea typeface="Times New Roman" panose="02020603050405020304" pitchFamily="18" charset="0"/>
                <a:cs typeface="Arial" panose="020B0604020202020204" pitchFamily="34" charset="0"/>
              </a:rPr>
              <a:t>the TKL Act provides for</a:t>
            </a:r>
            <a:r>
              <a:rPr lang="en-US" dirty="0">
                <a:effectLst/>
                <a:latin typeface="Century Gothic" panose="020B0502020202020204" pitchFamily="34" charset="0"/>
                <a:ea typeface="Times New Roman" panose="02020603050405020304" pitchFamily="18" charset="0"/>
                <a:cs typeface="Arial" panose="020B0604020202020204" pitchFamily="34" charset="0"/>
              </a:rPr>
              <a:t>:</a:t>
            </a:r>
            <a:endParaRPr lang="en-US" dirty="0">
              <a:effectLst/>
              <a:latin typeface="Times New Roman" panose="02020603050405020304" pitchFamily="18" charset="0"/>
              <a:ea typeface="Times New Roman" panose="02020603050405020304" pitchFamily="18" charset="0"/>
            </a:endParaRPr>
          </a:p>
          <a:p>
            <a:pPr marL="576263" marR="0" lvl="0" indent="-342900" algn="just">
              <a:lnSpc>
                <a:spcPct val="150000"/>
              </a:lnSpc>
              <a:spcBef>
                <a:spcPts val="0"/>
              </a:spcBef>
              <a:spcAft>
                <a:spcPts val="0"/>
              </a:spcAft>
              <a:buFont typeface="+mj-lt"/>
              <a:buAutoNum type="alphaLcParenR"/>
            </a:pPr>
            <a:r>
              <a:rPr lang="en-US" b="0" dirty="0">
                <a:effectLst/>
                <a:latin typeface="Century Gothic" panose="020B0502020202020204" pitchFamily="34" charset="0"/>
                <a:ea typeface="Times New Roman" panose="02020603050405020304" pitchFamily="18" charset="0"/>
              </a:rPr>
              <a:t>the recognition of traditional and Khoi-San communities and leadership positions;</a:t>
            </a:r>
            <a:endParaRPr lang="en-US" b="0" dirty="0">
              <a:effectLst/>
              <a:latin typeface="Times New Roman" panose="02020603050405020304" pitchFamily="18" charset="0"/>
              <a:ea typeface="Times New Roman" panose="02020603050405020304" pitchFamily="18" charset="0"/>
            </a:endParaRPr>
          </a:p>
          <a:p>
            <a:pPr marL="576263" marR="0" lvl="0" indent="-342900" algn="just">
              <a:lnSpc>
                <a:spcPct val="150000"/>
              </a:lnSpc>
              <a:spcBef>
                <a:spcPts val="0"/>
              </a:spcBef>
              <a:spcAft>
                <a:spcPts val="0"/>
              </a:spcAft>
              <a:buFont typeface="+mj-lt"/>
              <a:buAutoNum type="alphaLcParenR"/>
            </a:pPr>
            <a:r>
              <a:rPr lang="en-US" b="0" dirty="0">
                <a:effectLst/>
                <a:latin typeface="Century Gothic" panose="020B0502020202020204" pitchFamily="34" charset="0"/>
                <a:ea typeface="Times New Roman" panose="02020603050405020304" pitchFamily="18" charset="0"/>
              </a:rPr>
              <a:t>the functions and roles of traditional and Khoi-San leaders;</a:t>
            </a:r>
            <a:endParaRPr lang="en-US" b="0" dirty="0">
              <a:effectLst/>
              <a:latin typeface="Times New Roman" panose="02020603050405020304" pitchFamily="18" charset="0"/>
              <a:ea typeface="Times New Roman" panose="02020603050405020304" pitchFamily="18" charset="0"/>
            </a:endParaRPr>
          </a:p>
          <a:p>
            <a:pPr marL="576263" marR="0" lvl="0" indent="-342900" algn="just">
              <a:lnSpc>
                <a:spcPct val="150000"/>
              </a:lnSpc>
              <a:spcBef>
                <a:spcPts val="0"/>
              </a:spcBef>
              <a:spcAft>
                <a:spcPts val="0"/>
              </a:spcAft>
              <a:buFont typeface="+mj-lt"/>
              <a:buAutoNum type="alphaLcParenR"/>
            </a:pPr>
            <a:r>
              <a:rPr lang="en-US" b="0" dirty="0">
                <a:effectLst/>
                <a:latin typeface="Century Gothic" panose="020B0502020202020204" pitchFamily="34" charset="0"/>
                <a:ea typeface="Times New Roman" panose="02020603050405020304" pitchFamily="18" charset="0"/>
              </a:rPr>
              <a:t>the recognition, establishment, functions, roles and administration of kingship and queenship councils, principal traditional councils, traditional councils, </a:t>
            </a:r>
            <a:r>
              <a:rPr lang="en-US" dirty="0">
                <a:effectLst/>
                <a:latin typeface="Century Gothic" panose="020B0502020202020204" pitchFamily="34" charset="0"/>
                <a:ea typeface="Times New Roman" panose="02020603050405020304" pitchFamily="18" charset="0"/>
              </a:rPr>
              <a:t>Khoi-San councils and traditional sub-councils, as well as the support to such councils; </a:t>
            </a:r>
            <a:endParaRPr lang="en-US" dirty="0">
              <a:effectLst/>
              <a:latin typeface="Times New Roman" panose="02020603050405020304" pitchFamily="18" charset="0"/>
              <a:ea typeface="Times New Roman" panose="02020603050405020304" pitchFamily="18" charset="0"/>
            </a:endParaRPr>
          </a:p>
          <a:p>
            <a:pPr marL="576263" marR="0" lvl="0" indent="-342900" algn="just">
              <a:lnSpc>
                <a:spcPct val="150000"/>
              </a:lnSpc>
              <a:spcBef>
                <a:spcPts val="0"/>
              </a:spcBef>
              <a:spcAft>
                <a:spcPts val="0"/>
              </a:spcAft>
              <a:buFont typeface="+mj-lt"/>
              <a:buAutoNum type="alphaLcParenR"/>
            </a:pPr>
            <a:r>
              <a:rPr lang="en-US" b="0" dirty="0">
                <a:effectLst/>
                <a:latin typeface="Century Gothic" panose="020B0502020202020204" pitchFamily="34" charset="0"/>
                <a:ea typeface="Times New Roman" panose="02020603050405020304" pitchFamily="18" charset="0"/>
              </a:rPr>
              <a:t>the </a:t>
            </a:r>
            <a:r>
              <a:rPr lang="en-US" dirty="0">
                <a:effectLst/>
                <a:latin typeface="Century Gothic" panose="020B0502020202020204" pitchFamily="34" charset="0"/>
                <a:ea typeface="Times New Roman" panose="02020603050405020304" pitchFamily="18" charset="0"/>
              </a:rPr>
              <a:t>establishment</a:t>
            </a:r>
            <a:r>
              <a:rPr lang="en-US" b="0" dirty="0">
                <a:effectLst/>
                <a:latin typeface="Century Gothic" panose="020B0502020202020204" pitchFamily="34" charset="0"/>
                <a:ea typeface="Times New Roman" panose="02020603050405020304" pitchFamily="18" charset="0"/>
              </a:rPr>
              <a:t>, composition and functioning of the National House of Traditional and Khoi-San Leaders, </a:t>
            </a:r>
            <a:r>
              <a:rPr lang="en-US" dirty="0">
                <a:effectLst/>
                <a:latin typeface="Century Gothic" panose="020B0502020202020204" pitchFamily="34" charset="0"/>
                <a:ea typeface="Times New Roman" panose="02020603050405020304" pitchFamily="18" charset="0"/>
              </a:rPr>
              <a:t>the establishment of provincial houses of traditional and Khoi-San leaders</a:t>
            </a:r>
            <a:r>
              <a:rPr lang="en-US" b="0" dirty="0">
                <a:effectLst/>
                <a:latin typeface="Century Gothic" panose="020B0502020202020204" pitchFamily="34" charset="0"/>
                <a:ea typeface="Times New Roman" panose="02020603050405020304" pitchFamily="18" charset="0"/>
              </a:rPr>
              <a:t>, and the establishment and composition of local houses of traditional and Khoi-San leaders;</a:t>
            </a:r>
            <a:endParaRPr lang="en-US" b="0" dirty="0">
              <a:effectLst/>
              <a:latin typeface="Times New Roman" panose="02020603050405020304" pitchFamily="18" charset="0"/>
              <a:ea typeface="Times New Roman" panose="02020603050405020304" pitchFamily="18" charset="0"/>
            </a:endParaRPr>
          </a:p>
          <a:p>
            <a:pPr marL="576263" marR="0" lvl="0" indent="-342900" algn="just">
              <a:lnSpc>
                <a:spcPct val="150000"/>
              </a:lnSpc>
              <a:spcBef>
                <a:spcPts val="0"/>
              </a:spcBef>
              <a:spcAft>
                <a:spcPts val="0"/>
              </a:spcAft>
              <a:buFont typeface="+mj-lt"/>
              <a:buAutoNum type="alphaLcParenR"/>
            </a:pPr>
            <a:r>
              <a:rPr lang="en-US" b="0" dirty="0">
                <a:effectLst/>
                <a:latin typeface="Century Gothic" panose="020B0502020202020204" pitchFamily="34" charset="0"/>
                <a:ea typeface="Times New Roman" panose="02020603050405020304" pitchFamily="18" charset="0"/>
              </a:rPr>
              <a:t>the establishment and operation of the Commission; </a:t>
            </a:r>
            <a:endParaRPr lang="en-US" b="0" dirty="0">
              <a:effectLst/>
              <a:latin typeface="Times New Roman" panose="02020603050405020304" pitchFamily="18" charset="0"/>
              <a:ea typeface="Times New Roman" panose="02020603050405020304" pitchFamily="18" charset="0"/>
            </a:endParaRPr>
          </a:p>
          <a:p>
            <a:pPr marL="568325" marR="0" lvl="0" indent="-334963" algn="just" defTabSz="568325">
              <a:lnSpc>
                <a:spcPct val="150000"/>
              </a:lnSpc>
              <a:spcBef>
                <a:spcPts val="0"/>
              </a:spcBef>
              <a:spcAft>
                <a:spcPts val="0"/>
              </a:spcAft>
              <a:buFont typeface="+mj-lt"/>
              <a:buAutoNum type="alphaLcParenR"/>
              <a:tabLst>
                <a:tab pos="568325" algn="l"/>
              </a:tabLst>
            </a:pPr>
            <a:r>
              <a:rPr lang="en-US" b="0" dirty="0">
                <a:effectLst/>
                <a:latin typeface="Century Gothic" panose="020B0502020202020204" pitchFamily="34" charset="0"/>
                <a:ea typeface="Times New Roman" panose="02020603050405020304" pitchFamily="18" charset="0"/>
              </a:rPr>
              <a:t>a code of conduct for members of the National </a:t>
            </a:r>
            <a:r>
              <a:rPr lang="en-US" b="0" dirty="0">
                <a:ea typeface="Times New Roman" panose="02020603050405020304" pitchFamily="18" charset="0"/>
              </a:rPr>
              <a:t>h</a:t>
            </a:r>
            <a:r>
              <a:rPr lang="en-US" b="0" dirty="0">
                <a:effectLst/>
                <a:latin typeface="Century Gothic" panose="020B0502020202020204" pitchFamily="34" charset="0"/>
                <a:ea typeface="Times New Roman" panose="02020603050405020304" pitchFamily="18" charset="0"/>
              </a:rPr>
              <a:t>ouse, provincial houses, local houses and all traditional and Khoi-San councils</a:t>
            </a:r>
            <a:r>
              <a:rPr lang="en-US" b="0" dirty="0">
                <a:ea typeface="Times New Roman" panose="02020603050405020304" pitchFamily="18" charset="0"/>
              </a:rPr>
              <a:t>.</a:t>
            </a:r>
            <a:endParaRPr lang="en-US" b="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879140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C279F-0668-762E-CB84-1519FADAD3FC}"/>
              </a:ext>
            </a:extLst>
          </p:cNvPr>
          <p:cNvSpPr>
            <a:spLocks noGrp="1"/>
          </p:cNvSpPr>
          <p:nvPr>
            <p:ph type="title"/>
          </p:nvPr>
        </p:nvSpPr>
        <p:spPr/>
        <p:txBody>
          <a:bodyPr/>
          <a:lstStyle/>
          <a:p>
            <a:r>
              <a:rPr lang="en-US" dirty="0"/>
              <a:t>Contextual Overview </a:t>
            </a:r>
          </a:p>
        </p:txBody>
      </p:sp>
      <p:sp>
        <p:nvSpPr>
          <p:cNvPr id="3" name="Slide Number Placeholder 2">
            <a:extLst>
              <a:ext uri="{FF2B5EF4-FFF2-40B4-BE49-F238E27FC236}">
                <a16:creationId xmlns:a16="http://schemas.microsoft.com/office/drawing/2014/main" id="{301D7CD1-BAFC-C06D-8FB6-EA919FD71D7E}"/>
              </a:ext>
            </a:extLst>
          </p:cNvPr>
          <p:cNvSpPr>
            <a:spLocks noGrp="1"/>
          </p:cNvSpPr>
          <p:nvPr>
            <p:ph type="sldNum" sz="quarter" idx="4"/>
          </p:nvPr>
        </p:nvSpPr>
        <p:spPr/>
        <p:txBody>
          <a:bodyPr/>
          <a:lstStyle/>
          <a:p>
            <a:fld id="{8406839F-D7A4-4E5D-B93D-768AD4D1DB36}" type="slidenum">
              <a:rPr lang="en-ZA" smtClean="0">
                <a:solidFill>
                  <a:srgbClr val="003399"/>
                </a:solidFill>
              </a:rPr>
              <a:pPr/>
              <a:t>6</a:t>
            </a:fld>
            <a:endParaRPr lang="en-ZA" dirty="0">
              <a:solidFill>
                <a:srgbClr val="003399"/>
              </a:solidFill>
            </a:endParaRPr>
          </a:p>
        </p:txBody>
      </p:sp>
      <p:sp>
        <p:nvSpPr>
          <p:cNvPr id="5" name="Text Placeholder 4">
            <a:extLst>
              <a:ext uri="{FF2B5EF4-FFF2-40B4-BE49-F238E27FC236}">
                <a16:creationId xmlns:a16="http://schemas.microsoft.com/office/drawing/2014/main" id="{CF693E16-3FA6-7988-566E-0A1A616572AF}"/>
              </a:ext>
            </a:extLst>
          </p:cNvPr>
          <p:cNvSpPr>
            <a:spLocks noGrp="1"/>
          </p:cNvSpPr>
          <p:nvPr>
            <p:ph type="body" sz="quarter" idx="10"/>
          </p:nvPr>
        </p:nvSpPr>
        <p:spPr>
          <a:xfrm>
            <a:off x="364530" y="1063025"/>
            <a:ext cx="11462940" cy="5405125"/>
          </a:xfrm>
        </p:spPr>
        <p:txBody>
          <a:bodyPr>
            <a:normAutofit lnSpcReduction="10000"/>
          </a:bodyPr>
          <a:lstStyle/>
          <a:p>
            <a:pPr marL="285750" indent="-285750">
              <a:lnSpc>
                <a:spcPct val="170000"/>
              </a:lnSpc>
              <a:buFont typeface="Arial" panose="020B0604020202020204" pitchFamily="34" charset="0"/>
              <a:buChar char="•"/>
            </a:pPr>
            <a:r>
              <a:rPr lang="en-US" sz="1500" b="0" dirty="0">
                <a:effectLst/>
                <a:latin typeface="+mn-lt"/>
                <a:ea typeface="Calibri" panose="020F0502020204030204" pitchFamily="34" charset="0"/>
                <a:cs typeface="Century Gothic" panose="020B0502020202020204" pitchFamily="34" charset="0"/>
              </a:rPr>
              <a:t>The Premier has assigned his powers and functions as provided for in the TKLA to the Provincial Minister responsible for local government.</a:t>
            </a:r>
          </a:p>
          <a:p>
            <a:pPr marL="285750" indent="-285750">
              <a:lnSpc>
                <a:spcPct val="170000"/>
              </a:lnSpc>
              <a:buFont typeface="Arial" panose="020B0604020202020204" pitchFamily="34" charset="0"/>
              <a:buChar char="•"/>
            </a:pPr>
            <a:r>
              <a:rPr lang="en-US" sz="1500" b="0" dirty="0">
                <a:effectLst/>
                <a:latin typeface="+mn-lt"/>
                <a:ea typeface="Calibri" panose="020F0502020204030204" pitchFamily="34" charset="0"/>
                <a:cs typeface="Century Gothic" panose="020B0502020202020204" pitchFamily="34" charset="0"/>
              </a:rPr>
              <a:t>No traditional leaders, traditional communities, traditional councils, Khoi-San leaders, Khoi-San communities and Khoi-San councils are currently </a:t>
            </a:r>
            <a:r>
              <a:rPr lang="en-US" sz="1500" b="0" dirty="0" err="1">
                <a:effectLst/>
                <a:latin typeface="+mn-lt"/>
                <a:ea typeface="Calibri" panose="020F0502020204030204" pitchFamily="34" charset="0"/>
                <a:cs typeface="Century Gothic" panose="020B0502020202020204" pitchFamily="34" charset="0"/>
              </a:rPr>
              <a:t>recognised</a:t>
            </a:r>
            <a:r>
              <a:rPr lang="en-US" sz="1500" b="0" dirty="0">
                <a:effectLst/>
                <a:latin typeface="+mn-lt"/>
                <a:ea typeface="Calibri" panose="020F0502020204030204" pitchFamily="34" charset="0"/>
                <a:cs typeface="Century Gothic" panose="020B0502020202020204" pitchFamily="34" charset="0"/>
              </a:rPr>
              <a:t> in the Western Cape. (or in any province)</a:t>
            </a:r>
          </a:p>
          <a:p>
            <a:pPr marL="285750" indent="-285750">
              <a:lnSpc>
                <a:spcPct val="170000"/>
              </a:lnSpc>
              <a:buFont typeface="Arial" panose="020B0604020202020204" pitchFamily="34" charset="0"/>
              <a:buChar char="•"/>
            </a:pPr>
            <a:r>
              <a:rPr lang="en-US" sz="1500" b="0" dirty="0">
                <a:effectLst/>
                <a:latin typeface="Century Gothic" panose="020B0502020202020204" pitchFamily="34" charset="0"/>
                <a:ea typeface="Times New Roman" panose="02020603050405020304" pitchFamily="18" charset="0"/>
                <a:cs typeface="Arial" panose="020B0604020202020204" pitchFamily="34" charset="0"/>
              </a:rPr>
              <a:t>No decision has been made regarding the establishment of a Western Cape Provincial House of Traditional and Khoi-San Leaders, the decision will be informed by the number of Khoi-San leaders that are </a:t>
            </a:r>
            <a:r>
              <a:rPr lang="en-US" sz="1500" b="0" dirty="0" err="1">
                <a:effectLst/>
                <a:latin typeface="Century Gothic" panose="020B0502020202020204" pitchFamily="34" charset="0"/>
                <a:ea typeface="Times New Roman" panose="02020603050405020304" pitchFamily="18" charset="0"/>
                <a:cs typeface="Arial" panose="020B0604020202020204" pitchFamily="34" charset="0"/>
              </a:rPr>
              <a:t>recognised</a:t>
            </a:r>
            <a:r>
              <a:rPr lang="en-US" sz="1500" b="0" dirty="0">
                <a:ea typeface="Times New Roman" panose="02020603050405020304" pitchFamily="18" charset="0"/>
                <a:cs typeface="Arial" panose="020B0604020202020204" pitchFamily="34" charset="0"/>
              </a:rPr>
              <a:t>- </a:t>
            </a:r>
            <a:r>
              <a:rPr lang="en-US" sz="1500" b="0" dirty="0">
                <a:effectLst/>
                <a:ea typeface="Times New Roman" panose="02020603050405020304" pitchFamily="18" charset="0"/>
                <a:cs typeface="Times New Roman" panose="02020603050405020304" pitchFamily="18" charset="0"/>
              </a:rPr>
              <a:t>Practices seem to suggest that the Province will have to consider establishing local houses and that most provinces are establishing their local houses at a district level. </a:t>
            </a:r>
            <a:endParaRPr lang="en-US" sz="1500" b="0" dirty="0">
              <a:effectLst/>
              <a:ea typeface="Times New Roman" panose="02020603050405020304" pitchFamily="18" charset="0"/>
              <a:cs typeface="Arial" panose="020B0604020202020204" pitchFamily="34" charset="0"/>
            </a:endParaRPr>
          </a:p>
          <a:p>
            <a:pPr marL="285750" indent="-285750">
              <a:lnSpc>
                <a:spcPct val="170000"/>
              </a:lnSpc>
              <a:buFont typeface="Arial" panose="020B0604020202020204" pitchFamily="34" charset="0"/>
              <a:buChar char="•"/>
            </a:pPr>
            <a:r>
              <a:rPr lang="en-US" sz="1500" b="0" dirty="0">
                <a:effectLst/>
                <a:latin typeface="+mn-lt"/>
                <a:ea typeface="Calibri" panose="020F0502020204030204" pitchFamily="34" charset="0"/>
                <a:cs typeface="Century Gothic" panose="020B0502020202020204" pitchFamily="34" charset="0"/>
              </a:rPr>
              <a:t>To implement the TKLA , provinces are required to develop legislative or any other appropriate means. For the Western Cape, the traditional and Khoi-San leadership function is new and that means new policies and provincial legislation should be in place before any recognition of traditional or Khoi-San community and leadership positions is done.</a:t>
            </a:r>
          </a:p>
          <a:p>
            <a:pPr marL="285750" marR="0" indent="-285750" algn="just">
              <a:lnSpc>
                <a:spcPct val="170000"/>
              </a:lnSpc>
              <a:spcBef>
                <a:spcPts val="0"/>
              </a:spcBef>
              <a:spcAft>
                <a:spcPts val="0"/>
              </a:spcAft>
              <a:buFont typeface="Arial" panose="020B0604020202020204" pitchFamily="34" charset="0"/>
              <a:buChar char="•"/>
            </a:pPr>
            <a:r>
              <a:rPr lang="en-US" sz="1500" b="0" dirty="0">
                <a:effectLst/>
                <a:latin typeface="+mn-lt"/>
                <a:ea typeface="Calibri" panose="020F0502020204030204" pitchFamily="34" charset="0"/>
                <a:cs typeface="Century Gothic" panose="020B0502020202020204" pitchFamily="34" charset="0"/>
              </a:rPr>
              <a:t>In preparation for the implementation of the provisions of the TKLA , the Department in collaboration with the Department of Sport, Recreation, Arts and Culture embarked on a benchmarking exercise with the Eastern Cape, Northwest, KwaZulu Natal and the Northern Cape Provinces. </a:t>
            </a:r>
            <a:endParaRPr lang="en-US" sz="1500" b="0" dirty="0">
              <a:effectLst/>
              <a:latin typeface="+mn-lt"/>
              <a:ea typeface="Calibri" panose="020F0502020204030204" pitchFamily="34" charset="0"/>
              <a:cs typeface="Times New Roman" panose="02020603050405020304" pitchFamily="18" charset="0"/>
            </a:endParaRPr>
          </a:p>
          <a:p>
            <a:pPr marL="285750" indent="-285750">
              <a:lnSpc>
                <a:spcPct val="150000"/>
              </a:lnSpc>
              <a:buFont typeface="Arial" panose="020B0604020202020204" pitchFamily="34" charset="0"/>
              <a:buChar char="•"/>
            </a:pPr>
            <a:endParaRPr lang="en-US" sz="1400" b="0" dirty="0">
              <a:effectLst/>
              <a:latin typeface="Century Gothic" panose="020B0502020202020204" pitchFamily="34" charset="0"/>
              <a:ea typeface="Calibri" panose="020F0502020204030204" pitchFamily="34" charset="0"/>
              <a:cs typeface="Century Gothic" panose="020B0502020202020204" pitchFamily="34" charset="0"/>
            </a:endParaRPr>
          </a:p>
          <a:p>
            <a:pPr marL="285750" indent="-285750">
              <a:lnSpc>
                <a:spcPct val="150000"/>
              </a:lnSpc>
              <a:buFont typeface="Arial" panose="020B0604020202020204" pitchFamily="34" charset="0"/>
              <a:buChar char="•"/>
            </a:pPr>
            <a:endParaRPr lang="en-US" b="0" dirty="0"/>
          </a:p>
        </p:txBody>
      </p:sp>
    </p:spTree>
    <p:extLst>
      <p:ext uri="{BB962C8B-B14F-4D97-AF65-F5344CB8AC3E}">
        <p14:creationId xmlns:p14="http://schemas.microsoft.com/office/powerpoint/2010/main" val="3128046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05AFD-A317-49DB-97C3-FC021AED1B6A}"/>
              </a:ext>
            </a:extLst>
          </p:cNvPr>
          <p:cNvSpPr>
            <a:spLocks noGrp="1"/>
          </p:cNvSpPr>
          <p:nvPr>
            <p:ph type="title"/>
          </p:nvPr>
        </p:nvSpPr>
        <p:spPr>
          <a:xfrm>
            <a:off x="443892" y="246025"/>
            <a:ext cx="8597205" cy="559256"/>
          </a:xfrm>
        </p:spPr>
        <p:txBody>
          <a:bodyPr/>
          <a:lstStyle/>
          <a:p>
            <a:pPr>
              <a:lnSpc>
                <a:spcPct val="90000"/>
              </a:lnSpc>
            </a:pPr>
            <a:r>
              <a:rPr lang="en-US" dirty="0"/>
              <a:t>Overview of the implementation process</a:t>
            </a:r>
            <a:endParaRPr lang="en-ZA" dirty="0"/>
          </a:p>
        </p:txBody>
      </p:sp>
      <p:sp>
        <p:nvSpPr>
          <p:cNvPr id="3" name="Slide Number Placeholder 2">
            <a:extLst>
              <a:ext uri="{FF2B5EF4-FFF2-40B4-BE49-F238E27FC236}">
                <a16:creationId xmlns:a16="http://schemas.microsoft.com/office/drawing/2014/main" id="{46DC25EB-BB14-4532-918D-DBA78E733D3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242852"/>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ZA" sz="900" b="0" i="0" u="none" strike="noStrike" kern="1200" cap="none" spc="0" normalizeH="0" baseline="0" noProof="0" dirty="0">
              <a:ln>
                <a:noFill/>
              </a:ln>
              <a:solidFill>
                <a:srgbClr val="242852"/>
              </a:solidFill>
              <a:effectLst/>
              <a:uLnTx/>
              <a:uFillTx/>
              <a:latin typeface="Century Gothic" pitchFamily="34" charset="0"/>
              <a:ea typeface="+mn-ea"/>
              <a:cs typeface="+mn-cs"/>
            </a:endParaRPr>
          </a:p>
        </p:txBody>
      </p:sp>
      <p:graphicFrame>
        <p:nvGraphicFramePr>
          <p:cNvPr id="6" name="Diagram 5">
            <a:extLst>
              <a:ext uri="{FF2B5EF4-FFF2-40B4-BE49-F238E27FC236}">
                <a16:creationId xmlns:a16="http://schemas.microsoft.com/office/drawing/2014/main" id="{9FBB5FF7-AB0F-48D0-AA02-309D81C4208B}"/>
              </a:ext>
            </a:extLst>
          </p:cNvPr>
          <p:cNvGraphicFramePr/>
          <p:nvPr/>
        </p:nvGraphicFramePr>
        <p:xfrm>
          <a:off x="787791" y="1754857"/>
          <a:ext cx="11226018" cy="2809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ight Brace 7">
            <a:extLst>
              <a:ext uri="{FF2B5EF4-FFF2-40B4-BE49-F238E27FC236}">
                <a16:creationId xmlns:a16="http://schemas.microsoft.com/office/drawing/2014/main" id="{D2AE0517-0EC9-4937-83B2-5EC0ADE1E3C1}"/>
              </a:ext>
            </a:extLst>
          </p:cNvPr>
          <p:cNvSpPr/>
          <p:nvPr/>
        </p:nvSpPr>
        <p:spPr>
          <a:xfrm rot="5400000">
            <a:off x="5699651" y="-332667"/>
            <a:ext cx="559257" cy="7949132"/>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27" name="Rectangle 26">
            <a:extLst>
              <a:ext uri="{FF2B5EF4-FFF2-40B4-BE49-F238E27FC236}">
                <a16:creationId xmlns:a16="http://schemas.microsoft.com/office/drawing/2014/main" id="{D8CAC8C0-26CC-4CB9-B9F0-8F526D89C0F6}"/>
              </a:ext>
            </a:extLst>
          </p:cNvPr>
          <p:cNvSpPr/>
          <p:nvPr/>
        </p:nvSpPr>
        <p:spPr>
          <a:xfrm>
            <a:off x="3533835" y="3991104"/>
            <a:ext cx="5328811" cy="5040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white"/>
                </a:solidFill>
                <a:effectLst/>
                <a:uLnTx/>
                <a:uFillTx/>
                <a:latin typeface="Century Gothic"/>
                <a:ea typeface="+mn-ea"/>
                <a:cs typeface="+mn-cs"/>
              </a:rPr>
              <a:t>Recognised Khoi-San Leadership, Branch Heads, Communities and Branches, </a:t>
            </a:r>
          </a:p>
        </p:txBody>
      </p:sp>
      <p:sp>
        <p:nvSpPr>
          <p:cNvPr id="22" name="Right Brace 21">
            <a:extLst>
              <a:ext uri="{FF2B5EF4-FFF2-40B4-BE49-F238E27FC236}">
                <a16:creationId xmlns:a16="http://schemas.microsoft.com/office/drawing/2014/main" id="{7EB1BACE-08C9-4621-ABE7-AD27C86BF99B}"/>
              </a:ext>
            </a:extLst>
          </p:cNvPr>
          <p:cNvSpPr/>
          <p:nvPr/>
        </p:nvSpPr>
        <p:spPr>
          <a:xfrm rot="16200000">
            <a:off x="5699652" y="-2011213"/>
            <a:ext cx="559257" cy="7949132"/>
          </a:xfrm>
          <a:prstGeom prst="rightBrace">
            <a:avLst>
              <a:gd name="adj1" fmla="val 8333"/>
              <a:gd name="adj2" fmla="val 49469"/>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25" name="Rectangle 24">
            <a:extLst>
              <a:ext uri="{FF2B5EF4-FFF2-40B4-BE49-F238E27FC236}">
                <a16:creationId xmlns:a16="http://schemas.microsoft.com/office/drawing/2014/main" id="{DC723816-A21A-4EDB-95E0-F1280BDFD16D}"/>
              </a:ext>
            </a:extLst>
          </p:cNvPr>
          <p:cNvSpPr/>
          <p:nvPr/>
        </p:nvSpPr>
        <p:spPr>
          <a:xfrm>
            <a:off x="2121430" y="1017577"/>
            <a:ext cx="7949133" cy="7096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Century Gothic"/>
                <a:ea typeface="+mn-ea"/>
                <a:cs typeface="+mn-cs"/>
              </a:rPr>
              <a:t>Implementation of the Traditional and Khoi-San Leadership Act, 2019 (Act 3 of 2019</a:t>
            </a:r>
          </a:p>
        </p:txBody>
      </p:sp>
      <p:graphicFrame>
        <p:nvGraphicFramePr>
          <p:cNvPr id="10" name="Diagram 9">
            <a:extLst>
              <a:ext uri="{FF2B5EF4-FFF2-40B4-BE49-F238E27FC236}">
                <a16:creationId xmlns:a16="http://schemas.microsoft.com/office/drawing/2014/main" id="{EE549446-FD17-202A-2465-24C548CED972}"/>
              </a:ext>
            </a:extLst>
          </p:cNvPr>
          <p:cNvGraphicFramePr/>
          <p:nvPr/>
        </p:nvGraphicFramePr>
        <p:xfrm>
          <a:off x="757231" y="1474618"/>
          <a:ext cx="11099409" cy="23629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4" name="Diagram 13">
            <a:extLst>
              <a:ext uri="{FF2B5EF4-FFF2-40B4-BE49-F238E27FC236}">
                <a16:creationId xmlns:a16="http://schemas.microsoft.com/office/drawing/2014/main" id="{65C63584-53C3-1C87-0003-39799754BFB9}"/>
              </a:ext>
            </a:extLst>
          </p:cNvPr>
          <p:cNvGraphicFramePr/>
          <p:nvPr/>
        </p:nvGraphicFramePr>
        <p:xfrm>
          <a:off x="0" y="4712403"/>
          <a:ext cx="10537727" cy="187116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776475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5C895-BF3F-4115-AF47-2A45E0DCAFC6}"/>
              </a:ext>
            </a:extLst>
          </p:cNvPr>
          <p:cNvSpPr>
            <a:spLocks noGrp="1"/>
          </p:cNvSpPr>
          <p:nvPr>
            <p:ph type="title"/>
          </p:nvPr>
        </p:nvSpPr>
        <p:spPr/>
        <p:txBody>
          <a:bodyPr/>
          <a:lstStyle/>
          <a:p>
            <a:r>
              <a:rPr lang="en-US" dirty="0"/>
              <a:t>Overview of the implementation process </a:t>
            </a:r>
          </a:p>
        </p:txBody>
      </p:sp>
      <p:sp>
        <p:nvSpPr>
          <p:cNvPr id="3" name="Slide Number Placeholder 2">
            <a:extLst>
              <a:ext uri="{FF2B5EF4-FFF2-40B4-BE49-F238E27FC236}">
                <a16:creationId xmlns:a16="http://schemas.microsoft.com/office/drawing/2014/main" id="{6910C801-D3C2-4924-AB7E-40967F000BAD}"/>
              </a:ext>
            </a:extLst>
          </p:cNvPr>
          <p:cNvSpPr>
            <a:spLocks noGrp="1"/>
          </p:cNvSpPr>
          <p:nvPr>
            <p:ph type="sldNum" sz="quarter" idx="4"/>
          </p:nvPr>
        </p:nvSpPr>
        <p:spPr/>
        <p:txBody>
          <a:bodyPr/>
          <a:lstStyle/>
          <a:p>
            <a:fld id="{8406839F-D7A4-4E5D-B93D-768AD4D1DB36}" type="slidenum">
              <a:rPr lang="en-ZA" smtClean="0">
                <a:solidFill>
                  <a:srgbClr val="003399"/>
                </a:solidFill>
              </a:rPr>
              <a:pPr/>
              <a:t>8</a:t>
            </a:fld>
            <a:endParaRPr lang="en-ZA" dirty="0">
              <a:solidFill>
                <a:srgbClr val="003399"/>
              </a:solidFill>
            </a:endParaRPr>
          </a:p>
        </p:txBody>
      </p:sp>
      <p:sp>
        <p:nvSpPr>
          <p:cNvPr id="4" name="Footer Placeholder 3">
            <a:extLst>
              <a:ext uri="{FF2B5EF4-FFF2-40B4-BE49-F238E27FC236}">
                <a16:creationId xmlns:a16="http://schemas.microsoft.com/office/drawing/2014/main" id="{490ED047-B7CA-4012-9A5C-26CE6AAA4A0D}"/>
              </a:ext>
            </a:extLst>
          </p:cNvPr>
          <p:cNvSpPr>
            <a:spLocks noGrp="1"/>
          </p:cNvSpPr>
          <p:nvPr>
            <p:ph type="ftr" sz="quarter" idx="3"/>
          </p:nvPr>
        </p:nvSpPr>
        <p:spPr/>
        <p:txBody>
          <a:bodyPr/>
          <a:lstStyle/>
          <a:p>
            <a:r>
              <a:rPr lang="en-GB" dirty="0">
                <a:solidFill>
                  <a:srgbClr val="998F86"/>
                </a:solidFill>
              </a:rPr>
              <a:t>P</a:t>
            </a:r>
          </a:p>
        </p:txBody>
      </p:sp>
      <p:sp>
        <p:nvSpPr>
          <p:cNvPr id="5" name="Text Placeholder 4">
            <a:extLst>
              <a:ext uri="{FF2B5EF4-FFF2-40B4-BE49-F238E27FC236}">
                <a16:creationId xmlns:a16="http://schemas.microsoft.com/office/drawing/2014/main" id="{40F73F12-F71D-46E1-BFB7-9116F015A6E0}"/>
              </a:ext>
            </a:extLst>
          </p:cNvPr>
          <p:cNvSpPr>
            <a:spLocks noGrp="1"/>
          </p:cNvSpPr>
          <p:nvPr>
            <p:ph type="body" sz="quarter" idx="10"/>
          </p:nvPr>
        </p:nvSpPr>
        <p:spPr>
          <a:xfrm>
            <a:off x="393701" y="1012874"/>
            <a:ext cx="11462940" cy="5219113"/>
          </a:xfrm>
        </p:spPr>
        <p:txBody>
          <a:bodyPr>
            <a:normAutofit/>
          </a:bodyPr>
          <a:lstStyle/>
          <a:p>
            <a:pPr marL="285750" indent="-285750">
              <a:lnSpc>
                <a:spcPct val="150000"/>
              </a:lnSpc>
              <a:buFont typeface="Arial" panose="020B0604020202020204" pitchFamily="34" charset="0"/>
              <a:buChar char="•"/>
            </a:pPr>
            <a:endParaRPr kumimoji="0" lang="en-US" sz="1600" b="0" i="0" u="none" strike="noStrike" kern="1200" cap="none" spc="0" normalizeH="0" baseline="0" noProof="0" dirty="0">
              <a:ln>
                <a:noFill/>
              </a:ln>
              <a:effectLst/>
              <a:uLnTx/>
              <a:uFillTx/>
              <a:latin typeface="Century Gothic"/>
              <a:ea typeface="+mn-ea"/>
              <a:cs typeface="+mn-cs"/>
            </a:endParaRPr>
          </a:p>
          <a:p>
            <a:endParaRPr lang="en-US" dirty="0"/>
          </a:p>
        </p:txBody>
      </p:sp>
      <p:graphicFrame>
        <p:nvGraphicFramePr>
          <p:cNvPr id="6" name="Diagram 5">
            <a:extLst>
              <a:ext uri="{FF2B5EF4-FFF2-40B4-BE49-F238E27FC236}">
                <a16:creationId xmlns:a16="http://schemas.microsoft.com/office/drawing/2014/main" id="{D2872FE0-A636-4E1D-926D-DAFDED50AF42}"/>
              </a:ext>
            </a:extLst>
          </p:cNvPr>
          <p:cNvGraphicFramePr/>
          <p:nvPr/>
        </p:nvGraphicFramePr>
        <p:xfrm>
          <a:off x="910926" y="652419"/>
          <a:ext cx="10128896" cy="6131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353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C279F-0668-762E-CB84-1519FADAD3FC}"/>
              </a:ext>
            </a:extLst>
          </p:cNvPr>
          <p:cNvSpPr>
            <a:spLocks noGrp="1"/>
          </p:cNvSpPr>
          <p:nvPr>
            <p:ph type="title"/>
          </p:nvPr>
        </p:nvSpPr>
        <p:spPr/>
        <p:txBody>
          <a:bodyPr/>
          <a:lstStyle/>
          <a:p>
            <a:r>
              <a:rPr lang="en-US" dirty="0">
                <a:effectLst/>
                <a:latin typeface="+mj-lt"/>
                <a:ea typeface="Times New Roman" panose="02020603050405020304" pitchFamily="18" charset="0"/>
              </a:rPr>
              <a:t>Status and progress update on the implementation: National </a:t>
            </a:r>
            <a:r>
              <a:rPr lang="en-US" dirty="0">
                <a:latin typeface="+mj-lt"/>
                <a:ea typeface="Times New Roman" panose="02020603050405020304" pitchFamily="18" charset="0"/>
              </a:rPr>
              <a:t>G</a:t>
            </a:r>
            <a:r>
              <a:rPr lang="en-US" dirty="0">
                <a:effectLst/>
                <a:latin typeface="+mj-lt"/>
                <a:ea typeface="Times New Roman" panose="02020603050405020304" pitchFamily="18" charset="0"/>
              </a:rPr>
              <a:t>overnment</a:t>
            </a:r>
            <a:endParaRPr lang="en-US" dirty="0"/>
          </a:p>
        </p:txBody>
      </p:sp>
      <p:sp>
        <p:nvSpPr>
          <p:cNvPr id="3" name="Slide Number Placeholder 2">
            <a:extLst>
              <a:ext uri="{FF2B5EF4-FFF2-40B4-BE49-F238E27FC236}">
                <a16:creationId xmlns:a16="http://schemas.microsoft.com/office/drawing/2014/main" id="{301D7CD1-BAFC-C06D-8FB6-EA919FD71D7E}"/>
              </a:ext>
            </a:extLst>
          </p:cNvPr>
          <p:cNvSpPr>
            <a:spLocks noGrp="1"/>
          </p:cNvSpPr>
          <p:nvPr>
            <p:ph type="sldNum" sz="quarter" idx="4"/>
          </p:nvPr>
        </p:nvSpPr>
        <p:spPr/>
        <p:txBody>
          <a:bodyPr/>
          <a:lstStyle/>
          <a:p>
            <a:fld id="{8406839F-D7A4-4E5D-B93D-768AD4D1DB36}" type="slidenum">
              <a:rPr lang="en-ZA" smtClean="0">
                <a:solidFill>
                  <a:srgbClr val="003399"/>
                </a:solidFill>
              </a:rPr>
              <a:pPr/>
              <a:t>9</a:t>
            </a:fld>
            <a:endParaRPr lang="en-ZA" dirty="0">
              <a:solidFill>
                <a:srgbClr val="003399"/>
              </a:solidFill>
            </a:endParaRPr>
          </a:p>
        </p:txBody>
      </p:sp>
      <p:sp>
        <p:nvSpPr>
          <p:cNvPr id="5" name="Text Placeholder 4">
            <a:extLst>
              <a:ext uri="{FF2B5EF4-FFF2-40B4-BE49-F238E27FC236}">
                <a16:creationId xmlns:a16="http://schemas.microsoft.com/office/drawing/2014/main" id="{CF693E16-3FA6-7988-566E-0A1A616572AF}"/>
              </a:ext>
            </a:extLst>
          </p:cNvPr>
          <p:cNvSpPr>
            <a:spLocks noGrp="1"/>
          </p:cNvSpPr>
          <p:nvPr>
            <p:ph type="body" sz="quarter" idx="10"/>
          </p:nvPr>
        </p:nvSpPr>
        <p:spPr/>
        <p:txBody>
          <a:bodyPr>
            <a:normAutofit/>
          </a:bodyPr>
          <a:lstStyle/>
          <a:p>
            <a:pPr marL="285750" indent="-285750">
              <a:lnSpc>
                <a:spcPct val="150000"/>
              </a:lnSpc>
              <a:buFont typeface="Arial" panose="020B0604020202020204" pitchFamily="34" charset="0"/>
              <a:buChar char="•"/>
            </a:pPr>
            <a:r>
              <a:rPr lang="en-US" b="0" dirty="0">
                <a:cs typeface="Arial" panose="020B0604020202020204" pitchFamily="34" charset="0"/>
              </a:rPr>
              <a:t>In terms of the Act, the first phase of the process relating to the recognition of Khoi-San leaders and communities is conducted by the Commission. The Commission was established, and its members were appointed with effect from 1 September 2021 (General Notice 500 of 2021 in Government Gazette 45044 of 25 August 2021 </a:t>
            </a:r>
          </a:p>
          <a:p>
            <a:pPr marL="285750" indent="-285750">
              <a:lnSpc>
                <a:spcPct val="150000"/>
              </a:lnSpc>
              <a:buFont typeface="Arial" panose="020B0604020202020204" pitchFamily="34" charset="0"/>
              <a:buChar char="•"/>
            </a:pPr>
            <a:r>
              <a:rPr lang="en-US" b="0" dirty="0">
                <a:cs typeface="Arial" panose="020B0604020202020204" pitchFamily="34" charset="0"/>
              </a:rPr>
              <a:t>In terms of section 52(1)(a) of the TKL Act, the appointment of the members of the Commission must be for a period not exceeding five years (31 August 2026), or any such further period as the Minister of Traditional Affairs (“the National Minister”) may determine by notice in the Gazette.</a:t>
            </a:r>
          </a:p>
          <a:p>
            <a:pPr marL="285750" indent="-285750">
              <a:lnSpc>
                <a:spcPct val="150000"/>
              </a:lnSpc>
              <a:buFont typeface="Arial" panose="020B0604020202020204" pitchFamily="34" charset="0"/>
              <a:buChar char="•"/>
            </a:pPr>
            <a:r>
              <a:rPr lang="en-US" b="0" dirty="0">
                <a:cs typeface="Arial" panose="020B0604020202020204" pitchFamily="34" charset="0"/>
              </a:rPr>
              <a:t>Four persons were appointed as members of the Commission: </a:t>
            </a:r>
          </a:p>
          <a:p>
            <a:pPr marL="971550" indent="-285750">
              <a:lnSpc>
                <a:spcPct val="150000"/>
              </a:lnSpc>
              <a:buFontTx/>
              <a:buChar char="-"/>
            </a:pPr>
            <a:r>
              <a:rPr lang="en-US" b="0" dirty="0">
                <a:cs typeface="Arial" panose="020B0604020202020204" pitchFamily="34" charset="0"/>
              </a:rPr>
              <a:t>Prof Nico Adam Botha (Chairperson),</a:t>
            </a:r>
          </a:p>
          <a:p>
            <a:pPr marL="971550" indent="-285750">
              <a:lnSpc>
                <a:spcPct val="150000"/>
              </a:lnSpc>
              <a:buFontTx/>
              <a:buChar char="-"/>
            </a:pPr>
            <a:r>
              <a:rPr lang="en-US" b="0" dirty="0" err="1">
                <a:cs typeface="Arial" panose="020B0604020202020204" pitchFamily="34" charset="0"/>
              </a:rPr>
              <a:t>Mr</a:t>
            </a:r>
            <a:r>
              <a:rPr lang="en-US" b="0" dirty="0">
                <a:cs typeface="Arial" panose="020B0604020202020204" pitchFamily="34" charset="0"/>
              </a:rPr>
              <a:t> Douglas Langley Bennett (Deputy Chairperson),</a:t>
            </a:r>
          </a:p>
          <a:p>
            <a:pPr marL="971550" indent="-285750">
              <a:lnSpc>
                <a:spcPct val="150000"/>
              </a:lnSpc>
              <a:buFontTx/>
              <a:buChar char="-"/>
            </a:pPr>
            <a:r>
              <a:rPr lang="en-US" b="0" dirty="0" err="1">
                <a:cs typeface="Arial" panose="020B0604020202020204" pitchFamily="34" charset="0"/>
              </a:rPr>
              <a:t>Ms</a:t>
            </a:r>
            <a:r>
              <a:rPr lang="en-US" b="0" dirty="0">
                <a:cs typeface="Arial" panose="020B0604020202020204" pitchFamily="34" charset="0"/>
              </a:rPr>
              <a:t> </a:t>
            </a:r>
            <a:r>
              <a:rPr lang="en-US" b="0" dirty="0" err="1">
                <a:cs typeface="Arial" panose="020B0604020202020204" pitchFamily="34" charset="0"/>
              </a:rPr>
              <a:t>Nokubonga</a:t>
            </a:r>
            <a:r>
              <a:rPr lang="en-US" b="0" dirty="0">
                <a:cs typeface="Arial" panose="020B0604020202020204" pitchFamily="34" charset="0"/>
              </a:rPr>
              <a:t> Nokwanda </a:t>
            </a:r>
            <a:r>
              <a:rPr lang="en-US" b="0" dirty="0" err="1">
                <a:cs typeface="Arial" panose="020B0604020202020204" pitchFamily="34" charset="0"/>
              </a:rPr>
              <a:t>Mazibuko-Ngidi</a:t>
            </a:r>
            <a:r>
              <a:rPr lang="en-US" b="0" dirty="0">
                <a:cs typeface="Arial" panose="020B0604020202020204" pitchFamily="34" charset="0"/>
              </a:rPr>
              <a:t>, and</a:t>
            </a:r>
          </a:p>
          <a:p>
            <a:pPr marL="971550" indent="-285750">
              <a:lnSpc>
                <a:spcPct val="150000"/>
              </a:lnSpc>
              <a:buFontTx/>
              <a:buChar char="-"/>
            </a:pPr>
            <a:r>
              <a:rPr lang="en-US" b="0" dirty="0">
                <a:cs typeface="Arial" panose="020B0604020202020204" pitchFamily="34" charset="0"/>
              </a:rPr>
              <a:t>Dr (Prof retired) Edna Lorraine van Harte.</a:t>
            </a:r>
          </a:p>
          <a:p>
            <a:pPr marL="285750" indent="-285750">
              <a:lnSpc>
                <a:spcPct val="150000"/>
              </a:lnSpc>
              <a:buFont typeface="Arial" panose="020B0604020202020204" pitchFamily="34" charset="0"/>
              <a:buChar char="•"/>
            </a:pPr>
            <a:endParaRPr lang="en-US" b="0" dirty="0"/>
          </a:p>
        </p:txBody>
      </p:sp>
    </p:spTree>
    <p:extLst>
      <p:ext uri="{BB962C8B-B14F-4D97-AF65-F5344CB8AC3E}">
        <p14:creationId xmlns:p14="http://schemas.microsoft.com/office/powerpoint/2010/main" val="23452373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heme/theme1.xml><?xml version="1.0" encoding="utf-8"?>
<a:theme xmlns:a="http://schemas.openxmlformats.org/drawingml/2006/main" name="WCG-PPT Master-121022-amc">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9_WCG-PPT Master-121022-amc">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2_WCG-PPT Master-121022-amc">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3_WCG-PPT Master-121022-amc">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4_WCG-PPT Master-121022-amc">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6.xml><?xml version="1.0" encoding="utf-8"?>
<a:theme xmlns:a="http://schemas.openxmlformats.org/drawingml/2006/main" name="10_WCG-PPT Master-121022-amc">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7.xml><?xml version="1.0" encoding="utf-8"?>
<a:theme xmlns:a="http://schemas.openxmlformats.org/drawingml/2006/main" name="1_WCG-PPT Master-121022-amc">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8.xml><?xml version="1.0" encoding="utf-8"?>
<a:theme xmlns:a="http://schemas.openxmlformats.org/drawingml/2006/main" name="5_WCG-PPT Master-121022-amc">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399E8E2580D049BE0D3876CD63F599" ma:contentTypeVersion="18" ma:contentTypeDescription="Create a new document." ma:contentTypeScope="" ma:versionID="71168b1c7aac12a6ad7e49fd315a667a">
  <xsd:schema xmlns:xsd="http://www.w3.org/2001/XMLSchema" xmlns:xs="http://www.w3.org/2001/XMLSchema" xmlns:p="http://schemas.microsoft.com/office/2006/metadata/properties" xmlns:ns3="3d0912a1-d048-48f3-828a-6118f2306870" xmlns:ns4="447a966e-a0a9-4133-809b-cac98c60b8da" targetNamespace="http://schemas.microsoft.com/office/2006/metadata/properties" ma:root="true" ma:fieldsID="5575a5ce8739a18b4fba9fdee5a303a6" ns3:_="" ns4:_="">
    <xsd:import namespace="3d0912a1-d048-48f3-828a-6118f2306870"/>
    <xsd:import namespace="447a966e-a0a9-4133-809b-cac98c60b8d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0912a1-d048-48f3-828a-6118f230687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7a966e-a0a9-4133-809b-cac98c60b8d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447a966e-a0a9-4133-809b-cac98c60b8da" xsi:nil="true"/>
  </documentManagement>
</p:properties>
</file>

<file path=customXml/itemProps1.xml><?xml version="1.0" encoding="utf-8"?>
<ds:datastoreItem xmlns:ds="http://schemas.openxmlformats.org/officeDocument/2006/customXml" ds:itemID="{B0F8616F-4C45-4D3C-B988-15B292F00C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0912a1-d048-48f3-828a-6118f2306870"/>
    <ds:schemaRef ds:uri="447a966e-a0a9-4133-809b-cac98c60b8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9041DB-3BCD-46F4-AA3F-11B1DBB6273C}">
  <ds:schemaRefs>
    <ds:schemaRef ds:uri="http://schemas.microsoft.com/sharepoint/v3/contenttype/forms"/>
  </ds:schemaRefs>
</ds:datastoreItem>
</file>

<file path=customXml/itemProps3.xml><?xml version="1.0" encoding="utf-8"?>
<ds:datastoreItem xmlns:ds="http://schemas.openxmlformats.org/officeDocument/2006/customXml" ds:itemID="{B219D99E-3110-4346-8186-67C5C7DCCAFF}">
  <ds:schemaRefs>
    <ds:schemaRef ds:uri="http://purl.org/dc/terms/"/>
    <ds:schemaRef ds:uri="http://purl.org/dc/elements/1.1/"/>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447a966e-a0a9-4133-809b-cac98c60b8da"/>
    <ds:schemaRef ds:uri="3d0912a1-d048-48f3-828a-6118f2306870"/>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32372</TotalTime>
  <Words>3989</Words>
  <Application>Microsoft Office PowerPoint</Application>
  <PresentationFormat>Widescreen</PresentationFormat>
  <Paragraphs>516</Paragraphs>
  <Slides>31</Slides>
  <Notes>0</Notes>
  <HiddenSlides>0</HiddenSlides>
  <MMClips>0</MMClips>
  <ScaleCrop>false</ScaleCrop>
  <HeadingPairs>
    <vt:vector size="8" baseType="variant">
      <vt:variant>
        <vt:lpstr>Fonts Used</vt:lpstr>
      </vt:variant>
      <vt:variant>
        <vt:i4>6</vt:i4>
      </vt:variant>
      <vt:variant>
        <vt:lpstr>Theme</vt:lpstr>
      </vt:variant>
      <vt:variant>
        <vt:i4>8</vt:i4>
      </vt:variant>
      <vt:variant>
        <vt:lpstr>Embedded OLE Servers</vt:lpstr>
      </vt:variant>
      <vt:variant>
        <vt:i4>2</vt:i4>
      </vt:variant>
      <vt:variant>
        <vt:lpstr>Slide Titles</vt:lpstr>
      </vt:variant>
      <vt:variant>
        <vt:i4>31</vt:i4>
      </vt:variant>
    </vt:vector>
  </HeadingPairs>
  <TitlesOfParts>
    <vt:vector size="47" baseType="lpstr">
      <vt:lpstr>Arial</vt:lpstr>
      <vt:lpstr>Calibri</vt:lpstr>
      <vt:lpstr>Century Gothic</vt:lpstr>
      <vt:lpstr>Helvetica Light</vt:lpstr>
      <vt:lpstr>Symbol</vt:lpstr>
      <vt:lpstr>Times New Roman</vt:lpstr>
      <vt:lpstr>WCG-PPT Master-121022-amc</vt:lpstr>
      <vt:lpstr>9_WCG-PPT Master-121022-amc</vt:lpstr>
      <vt:lpstr>2_WCG-PPT Master-121022-amc</vt:lpstr>
      <vt:lpstr>3_WCG-PPT Master-121022-amc</vt:lpstr>
      <vt:lpstr>4_WCG-PPT Master-121022-amc</vt:lpstr>
      <vt:lpstr>10_WCG-PPT Master-121022-amc</vt:lpstr>
      <vt:lpstr>1_WCG-PPT Master-121022-amc</vt:lpstr>
      <vt:lpstr>5_WCG-PPT Master-121022-amc</vt:lpstr>
      <vt:lpstr>think-cell Slide</vt:lpstr>
      <vt:lpstr>Document</vt:lpstr>
      <vt:lpstr>PowerPoint Presentation</vt:lpstr>
      <vt:lpstr>Outline </vt:lpstr>
      <vt:lpstr>Purpose</vt:lpstr>
      <vt:lpstr>Introduction</vt:lpstr>
      <vt:lpstr>Introduction </vt:lpstr>
      <vt:lpstr>Contextual Overview </vt:lpstr>
      <vt:lpstr>Overview of the implementation process</vt:lpstr>
      <vt:lpstr>Overview of the implementation process </vt:lpstr>
      <vt:lpstr>Status and progress update on the implementation: National Government</vt:lpstr>
      <vt:lpstr>The Commission will…..</vt:lpstr>
      <vt:lpstr>Status and progress update on the implementation: National Government</vt:lpstr>
      <vt:lpstr>Time-lines </vt:lpstr>
      <vt:lpstr>Status and progress update on the implementation: Provincial Government </vt:lpstr>
      <vt:lpstr>Time-lines </vt:lpstr>
      <vt:lpstr>Applications received – National </vt:lpstr>
      <vt:lpstr>PowerPoint Presentation</vt:lpstr>
      <vt:lpstr>Applications received – Western Cape </vt:lpstr>
      <vt:lpstr>Applications received – Western Cape </vt:lpstr>
      <vt:lpstr>Current and Planned initiatives</vt:lpstr>
      <vt:lpstr> Why need to develop policies and /or provincial legislation</vt:lpstr>
      <vt:lpstr> Why need to develop policies and /or provincial legislation</vt:lpstr>
      <vt:lpstr> Cost Implications –Implementation of the Act </vt:lpstr>
      <vt:lpstr> Cost Implication –Implementation of the Act</vt:lpstr>
      <vt:lpstr> Cost Implication –Implementation of the Act</vt:lpstr>
      <vt:lpstr>PowerPoint Presentation</vt:lpstr>
      <vt:lpstr> Cost Implication –Implementation of the Act </vt:lpstr>
      <vt:lpstr> Cost Implication –Implementation of the Act </vt:lpstr>
      <vt:lpstr>Constitutional Court Judgement</vt:lpstr>
      <vt:lpstr>Cabinet Statement – 20 September 2024 (in response to the judgement) ( for Noting) </vt:lpstr>
      <vt:lpstr>Update on the Traditional and Khoi-San leadership Bill 2024</vt:lpstr>
      <vt:lpstr>Update on the Traditional and Khoi-San leadership Bill 2024</vt:lpstr>
    </vt:vector>
  </TitlesOfParts>
  <Company>PGWC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Hector Eliott</dc:creator>
  <cp:lastModifiedBy>Albert Dlwengu</cp:lastModifiedBy>
  <cp:revision>1616</cp:revision>
  <cp:lastPrinted>2025-08-11T13:22:52Z</cp:lastPrinted>
  <dcterms:created xsi:type="dcterms:W3CDTF">2017-01-19T08:56:34Z</dcterms:created>
  <dcterms:modified xsi:type="dcterms:W3CDTF">2025-08-25T08:53:32Z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0x0101009F399E8E2580D049BE0D3876CD63F599</vt:lpwstr>
  </property>
</Properties>
</file>